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9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7" r:id="rId16"/>
    <p:sldId id="272" r:id="rId17"/>
    <p:sldId id="273" r:id="rId18"/>
    <p:sldId id="274" r:id="rId19"/>
    <p:sldId id="278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8000"/>
    <a:srgbClr val="0099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2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BE124-3A13-4D5E-96C6-09A7B111540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002FD-0767-4BEA-BE63-88A6AFA48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7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002FD-0767-4BEA-BE63-88A6AFA48E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78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002FD-0767-4BEA-BE63-88A6AFA48E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7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D577E"/>
                </a:solidFill>
                <a:latin typeface="Consolas"/>
                <a:cs typeface="Consola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3E75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D577E"/>
                </a:solidFill>
                <a:latin typeface="Consolas"/>
                <a:cs typeface="Consola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D577E"/>
                </a:solidFill>
                <a:latin typeface="Consolas"/>
                <a:cs typeface="Consola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92608" y="5047488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40">
                <a:moveTo>
                  <a:pt x="0" y="0"/>
                </a:moveTo>
                <a:lnTo>
                  <a:pt x="0" y="1691639"/>
                </a:lnTo>
              </a:path>
            </a:pathLst>
          </a:custGeom>
          <a:ln w="73152">
            <a:solidFill>
              <a:srgbClr val="EA1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92608" y="4797552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3152">
            <a:solidFill>
              <a:srgbClr val="FDB8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92608" y="4637532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3152">
            <a:solidFill>
              <a:srgbClr val="D5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56031" y="4543044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32231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83463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2707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67284" y="0"/>
            <a:ext cx="8778240" cy="1877695"/>
          </a:xfrm>
          <a:custGeom>
            <a:avLst/>
            <a:gdLst/>
            <a:ahLst/>
            <a:cxnLst/>
            <a:rect l="l" t="t" r="r" b="b"/>
            <a:pathLst>
              <a:path w="8778240" h="1877695">
                <a:moveTo>
                  <a:pt x="0" y="1877567"/>
                </a:moveTo>
                <a:lnTo>
                  <a:pt x="8778240" y="1877567"/>
                </a:lnTo>
                <a:lnTo>
                  <a:pt x="8778240" y="0"/>
                </a:lnTo>
                <a:lnTo>
                  <a:pt x="0" y="0"/>
                </a:lnTo>
                <a:lnTo>
                  <a:pt x="0" y="18775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573261" y="1218438"/>
            <a:ext cx="73025" cy="66040"/>
          </a:xfrm>
          <a:custGeom>
            <a:avLst/>
            <a:gdLst/>
            <a:ahLst/>
            <a:cxnLst/>
            <a:rect l="l" t="t" r="r" b="b"/>
            <a:pathLst>
              <a:path w="73025" h="66040">
                <a:moveTo>
                  <a:pt x="0" y="0"/>
                </a:moveTo>
                <a:lnTo>
                  <a:pt x="72644" y="66039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518397" y="1284160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553" y="0"/>
                </a:lnTo>
              </a:path>
            </a:pathLst>
          </a:custGeom>
          <a:ln w="26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573261" y="1282446"/>
            <a:ext cx="73025" cy="67945"/>
          </a:xfrm>
          <a:custGeom>
            <a:avLst/>
            <a:gdLst/>
            <a:ahLst/>
            <a:cxnLst/>
            <a:rect l="l" t="t" r="r" b="b"/>
            <a:pathLst>
              <a:path w="73025" h="67944">
                <a:moveTo>
                  <a:pt x="0" y="67563"/>
                </a:moveTo>
                <a:lnTo>
                  <a:pt x="72644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725661" y="1370838"/>
            <a:ext cx="73025" cy="66040"/>
          </a:xfrm>
          <a:custGeom>
            <a:avLst/>
            <a:gdLst/>
            <a:ahLst/>
            <a:cxnLst/>
            <a:rect l="l" t="t" r="r" b="b"/>
            <a:pathLst>
              <a:path w="73025" h="66040">
                <a:moveTo>
                  <a:pt x="0" y="0"/>
                </a:moveTo>
                <a:lnTo>
                  <a:pt x="72644" y="66039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669273" y="1436369"/>
            <a:ext cx="103505" cy="635"/>
          </a:xfrm>
          <a:custGeom>
            <a:avLst/>
            <a:gdLst/>
            <a:ahLst/>
            <a:cxnLst/>
            <a:rect l="l" t="t" r="r" b="b"/>
            <a:pathLst>
              <a:path w="103504" h="634">
                <a:moveTo>
                  <a:pt x="-12953" y="190"/>
                </a:moveTo>
                <a:lnTo>
                  <a:pt x="116077" y="190"/>
                </a:lnTo>
              </a:path>
            </a:pathLst>
          </a:custGeom>
          <a:ln w="26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725661" y="1434846"/>
            <a:ext cx="73025" cy="67945"/>
          </a:xfrm>
          <a:custGeom>
            <a:avLst/>
            <a:gdLst/>
            <a:ahLst/>
            <a:cxnLst/>
            <a:rect l="l" t="t" r="r" b="b"/>
            <a:pathLst>
              <a:path w="73025" h="67944">
                <a:moveTo>
                  <a:pt x="0" y="67563"/>
                </a:moveTo>
                <a:lnTo>
                  <a:pt x="72644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8378190" y="1472946"/>
            <a:ext cx="73025" cy="66040"/>
          </a:xfrm>
          <a:custGeom>
            <a:avLst/>
            <a:gdLst/>
            <a:ahLst/>
            <a:cxnLst/>
            <a:rect l="l" t="t" r="r" b="b"/>
            <a:pathLst>
              <a:path w="73025" h="66040">
                <a:moveTo>
                  <a:pt x="0" y="0"/>
                </a:moveTo>
                <a:lnTo>
                  <a:pt x="72643" y="66039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8323326" y="1540002"/>
            <a:ext cx="103505" cy="635"/>
          </a:xfrm>
          <a:custGeom>
            <a:avLst/>
            <a:gdLst/>
            <a:ahLst/>
            <a:cxnLst/>
            <a:rect l="l" t="t" r="r" b="b"/>
            <a:pathLst>
              <a:path w="103504" h="634">
                <a:moveTo>
                  <a:pt x="-12953" y="190"/>
                </a:moveTo>
                <a:lnTo>
                  <a:pt x="116077" y="190"/>
                </a:lnTo>
              </a:path>
            </a:pathLst>
          </a:custGeom>
          <a:ln w="26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8378190" y="1538477"/>
            <a:ext cx="73025" cy="67945"/>
          </a:xfrm>
          <a:custGeom>
            <a:avLst/>
            <a:gdLst/>
            <a:ahLst/>
            <a:cxnLst/>
            <a:rect l="l" t="t" r="r" b="b"/>
            <a:pathLst>
              <a:path w="73025" h="67944">
                <a:moveTo>
                  <a:pt x="0" y="67563"/>
                </a:moveTo>
                <a:lnTo>
                  <a:pt x="72643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960119" y="464819"/>
            <a:ext cx="7642859" cy="961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044702" y="549401"/>
            <a:ext cx="7473950" cy="792480"/>
          </a:xfrm>
          <a:custGeom>
            <a:avLst/>
            <a:gdLst/>
            <a:ahLst/>
            <a:cxnLst/>
            <a:rect l="l" t="t" r="r" b="b"/>
            <a:pathLst>
              <a:path w="7473950" h="792480">
                <a:moveTo>
                  <a:pt x="0" y="792479"/>
                </a:moveTo>
                <a:lnTo>
                  <a:pt x="7473696" y="792479"/>
                </a:lnTo>
                <a:lnTo>
                  <a:pt x="7473696" y="0"/>
                </a:lnTo>
                <a:lnTo>
                  <a:pt x="0" y="0"/>
                </a:lnTo>
                <a:lnTo>
                  <a:pt x="0" y="792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044702" y="549401"/>
            <a:ext cx="7473950" cy="792480"/>
          </a:xfrm>
          <a:custGeom>
            <a:avLst/>
            <a:gdLst/>
            <a:ahLst/>
            <a:cxnLst/>
            <a:rect l="l" t="t" r="r" b="b"/>
            <a:pathLst>
              <a:path w="7473950" h="792480">
                <a:moveTo>
                  <a:pt x="0" y="792479"/>
                </a:moveTo>
                <a:lnTo>
                  <a:pt x="7473696" y="792479"/>
                </a:lnTo>
                <a:lnTo>
                  <a:pt x="7473696" y="0"/>
                </a:lnTo>
                <a:lnTo>
                  <a:pt x="0" y="0"/>
                </a:lnTo>
                <a:lnTo>
                  <a:pt x="0" y="79247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139952" y="868680"/>
            <a:ext cx="6333744" cy="312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367284" y="1894330"/>
            <a:ext cx="8776715" cy="49590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652272" y="4914900"/>
            <a:ext cx="8071104" cy="1624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2399" y="480441"/>
            <a:ext cx="883920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D577E"/>
                </a:solidFill>
                <a:latin typeface="Consolas"/>
                <a:cs typeface="Consola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8157" y="1461896"/>
            <a:ext cx="8237855" cy="3329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3E75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png"/><Relationship Id="rId13" Type="http://schemas.openxmlformats.org/officeDocument/2006/relationships/image" Target="../media/image298.png"/><Relationship Id="rId3" Type="http://schemas.openxmlformats.org/officeDocument/2006/relationships/image" Target="../media/image288.png"/><Relationship Id="rId7" Type="http://schemas.openxmlformats.org/officeDocument/2006/relationships/image" Target="../media/image292.png"/><Relationship Id="rId12" Type="http://schemas.openxmlformats.org/officeDocument/2006/relationships/image" Target="../media/image29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1.png"/><Relationship Id="rId11" Type="http://schemas.openxmlformats.org/officeDocument/2006/relationships/image" Target="../media/image296.png"/><Relationship Id="rId5" Type="http://schemas.openxmlformats.org/officeDocument/2006/relationships/image" Target="../media/image290.png"/><Relationship Id="rId10" Type="http://schemas.openxmlformats.org/officeDocument/2006/relationships/image" Target="../media/image295.png"/><Relationship Id="rId4" Type="http://schemas.openxmlformats.org/officeDocument/2006/relationships/image" Target="../media/image289.png"/><Relationship Id="rId9" Type="http://schemas.openxmlformats.org/officeDocument/2006/relationships/image" Target="../media/image294.png"/><Relationship Id="rId14" Type="http://schemas.openxmlformats.org/officeDocument/2006/relationships/image" Target="../media/image29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5.png"/><Relationship Id="rId3" Type="http://schemas.openxmlformats.org/officeDocument/2006/relationships/image" Target="../media/image300.png"/><Relationship Id="rId7" Type="http://schemas.openxmlformats.org/officeDocument/2006/relationships/image" Target="../media/image304.png"/><Relationship Id="rId12" Type="http://schemas.openxmlformats.org/officeDocument/2006/relationships/hyperlink" Target="http://www.infoplease.com/id/A010912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.png"/><Relationship Id="rId11" Type="http://schemas.openxmlformats.org/officeDocument/2006/relationships/image" Target="../media/image308.png"/><Relationship Id="rId5" Type="http://schemas.openxmlformats.org/officeDocument/2006/relationships/image" Target="../media/image302.png"/><Relationship Id="rId10" Type="http://schemas.openxmlformats.org/officeDocument/2006/relationships/image" Target="../media/image307.png"/><Relationship Id="rId4" Type="http://schemas.openxmlformats.org/officeDocument/2006/relationships/image" Target="../media/image301.png"/><Relationship Id="rId9" Type="http://schemas.openxmlformats.org/officeDocument/2006/relationships/image" Target="../media/image30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png"/><Relationship Id="rId13" Type="http://schemas.openxmlformats.org/officeDocument/2006/relationships/image" Target="../media/image319.png"/><Relationship Id="rId18" Type="http://schemas.openxmlformats.org/officeDocument/2006/relationships/image" Target="../media/image324.png"/><Relationship Id="rId26" Type="http://schemas.openxmlformats.org/officeDocument/2006/relationships/image" Target="../media/image332.png"/><Relationship Id="rId3" Type="http://schemas.openxmlformats.org/officeDocument/2006/relationships/image" Target="../media/image309.png"/><Relationship Id="rId21" Type="http://schemas.openxmlformats.org/officeDocument/2006/relationships/image" Target="../media/image327.png"/><Relationship Id="rId7" Type="http://schemas.openxmlformats.org/officeDocument/2006/relationships/image" Target="../media/image313.png"/><Relationship Id="rId12" Type="http://schemas.openxmlformats.org/officeDocument/2006/relationships/image" Target="../media/image318.png"/><Relationship Id="rId17" Type="http://schemas.openxmlformats.org/officeDocument/2006/relationships/image" Target="../media/image323.png"/><Relationship Id="rId25" Type="http://schemas.openxmlformats.org/officeDocument/2006/relationships/image" Target="../media/image331.png"/><Relationship Id="rId2" Type="http://schemas.openxmlformats.org/officeDocument/2006/relationships/image" Target="../media/image288.png"/><Relationship Id="rId16" Type="http://schemas.openxmlformats.org/officeDocument/2006/relationships/image" Target="../media/image322.png"/><Relationship Id="rId20" Type="http://schemas.openxmlformats.org/officeDocument/2006/relationships/image" Target="../media/image3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2.png"/><Relationship Id="rId11" Type="http://schemas.openxmlformats.org/officeDocument/2006/relationships/image" Target="../media/image317.png"/><Relationship Id="rId24" Type="http://schemas.openxmlformats.org/officeDocument/2006/relationships/image" Target="../media/image330.png"/><Relationship Id="rId5" Type="http://schemas.openxmlformats.org/officeDocument/2006/relationships/image" Target="../media/image311.png"/><Relationship Id="rId15" Type="http://schemas.openxmlformats.org/officeDocument/2006/relationships/image" Target="../media/image321.png"/><Relationship Id="rId23" Type="http://schemas.openxmlformats.org/officeDocument/2006/relationships/image" Target="../media/image329.png"/><Relationship Id="rId10" Type="http://schemas.openxmlformats.org/officeDocument/2006/relationships/image" Target="../media/image316.png"/><Relationship Id="rId19" Type="http://schemas.openxmlformats.org/officeDocument/2006/relationships/image" Target="../media/image325.png"/><Relationship Id="rId4" Type="http://schemas.openxmlformats.org/officeDocument/2006/relationships/image" Target="../media/image310.png"/><Relationship Id="rId9" Type="http://schemas.openxmlformats.org/officeDocument/2006/relationships/image" Target="../media/image315.png"/><Relationship Id="rId14" Type="http://schemas.openxmlformats.org/officeDocument/2006/relationships/image" Target="../media/image320.png"/><Relationship Id="rId22" Type="http://schemas.openxmlformats.org/officeDocument/2006/relationships/image" Target="../media/image328.png"/><Relationship Id="rId27" Type="http://schemas.openxmlformats.org/officeDocument/2006/relationships/image" Target="../media/image3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jpg"/><Relationship Id="rId2" Type="http://schemas.openxmlformats.org/officeDocument/2006/relationships/image" Target="../media/image33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63" Type="http://schemas.openxmlformats.org/officeDocument/2006/relationships/image" Target="../media/image67.png"/><Relationship Id="rId68" Type="http://schemas.openxmlformats.org/officeDocument/2006/relationships/image" Target="../media/image72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3" Type="http://schemas.openxmlformats.org/officeDocument/2006/relationships/image" Target="../media/image57.png"/><Relationship Id="rId58" Type="http://schemas.openxmlformats.org/officeDocument/2006/relationships/image" Target="../media/image62.png"/><Relationship Id="rId66" Type="http://schemas.openxmlformats.org/officeDocument/2006/relationships/image" Target="../media/image70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61" Type="http://schemas.openxmlformats.org/officeDocument/2006/relationships/image" Target="../media/image65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60" Type="http://schemas.openxmlformats.org/officeDocument/2006/relationships/image" Target="../media/image64.png"/><Relationship Id="rId65" Type="http://schemas.openxmlformats.org/officeDocument/2006/relationships/image" Target="../media/image6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64" Type="http://schemas.openxmlformats.org/officeDocument/2006/relationships/image" Target="../media/image68.png"/><Relationship Id="rId69" Type="http://schemas.openxmlformats.org/officeDocument/2006/relationships/image" Target="../media/image73.png"/><Relationship Id="rId8" Type="http://schemas.openxmlformats.org/officeDocument/2006/relationships/image" Target="../media/image12.png"/><Relationship Id="rId51" Type="http://schemas.openxmlformats.org/officeDocument/2006/relationships/image" Target="../media/image55.png"/><Relationship Id="rId3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59" Type="http://schemas.openxmlformats.org/officeDocument/2006/relationships/image" Target="../media/image63.png"/><Relationship Id="rId67" Type="http://schemas.openxmlformats.org/officeDocument/2006/relationships/image" Target="../media/image71.png"/><Relationship Id="rId20" Type="http://schemas.openxmlformats.org/officeDocument/2006/relationships/image" Target="../media/image24.png"/><Relationship Id="rId41" Type="http://schemas.openxmlformats.org/officeDocument/2006/relationships/image" Target="../media/image45.png"/><Relationship Id="rId54" Type="http://schemas.openxmlformats.org/officeDocument/2006/relationships/image" Target="../media/image58.png"/><Relationship Id="rId62" Type="http://schemas.openxmlformats.org/officeDocument/2006/relationships/image" Target="../media/image66.png"/><Relationship Id="rId70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26" Type="http://schemas.openxmlformats.org/officeDocument/2006/relationships/image" Target="../media/image99.png"/><Relationship Id="rId39" Type="http://schemas.openxmlformats.org/officeDocument/2006/relationships/image" Target="../media/image112.png"/><Relationship Id="rId3" Type="http://schemas.openxmlformats.org/officeDocument/2006/relationships/image" Target="../media/image76.png"/><Relationship Id="rId21" Type="http://schemas.openxmlformats.org/officeDocument/2006/relationships/image" Target="../media/image94.png"/><Relationship Id="rId34" Type="http://schemas.openxmlformats.org/officeDocument/2006/relationships/image" Target="../media/image107.png"/><Relationship Id="rId42" Type="http://schemas.openxmlformats.org/officeDocument/2006/relationships/image" Target="../media/image115.png"/><Relationship Id="rId47" Type="http://schemas.openxmlformats.org/officeDocument/2006/relationships/image" Target="../media/image120.png"/><Relationship Id="rId50" Type="http://schemas.openxmlformats.org/officeDocument/2006/relationships/image" Target="../media/image123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98.png"/><Relationship Id="rId33" Type="http://schemas.openxmlformats.org/officeDocument/2006/relationships/image" Target="../media/image106.png"/><Relationship Id="rId38" Type="http://schemas.openxmlformats.org/officeDocument/2006/relationships/image" Target="../media/image111.png"/><Relationship Id="rId46" Type="http://schemas.openxmlformats.org/officeDocument/2006/relationships/image" Target="../media/image119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29" Type="http://schemas.openxmlformats.org/officeDocument/2006/relationships/image" Target="../media/image102.png"/><Relationship Id="rId41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24" Type="http://schemas.openxmlformats.org/officeDocument/2006/relationships/image" Target="../media/image97.png"/><Relationship Id="rId32" Type="http://schemas.openxmlformats.org/officeDocument/2006/relationships/image" Target="../media/image105.png"/><Relationship Id="rId37" Type="http://schemas.openxmlformats.org/officeDocument/2006/relationships/image" Target="../media/image110.png"/><Relationship Id="rId40" Type="http://schemas.openxmlformats.org/officeDocument/2006/relationships/image" Target="../media/image113.png"/><Relationship Id="rId45" Type="http://schemas.openxmlformats.org/officeDocument/2006/relationships/image" Target="../media/image118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36" Type="http://schemas.openxmlformats.org/officeDocument/2006/relationships/image" Target="../media/image109.png"/><Relationship Id="rId49" Type="http://schemas.openxmlformats.org/officeDocument/2006/relationships/image" Target="../media/image122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31" Type="http://schemas.openxmlformats.org/officeDocument/2006/relationships/image" Target="../media/image104.png"/><Relationship Id="rId44" Type="http://schemas.openxmlformats.org/officeDocument/2006/relationships/image" Target="../media/image117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3.png"/><Relationship Id="rId35" Type="http://schemas.openxmlformats.org/officeDocument/2006/relationships/image" Target="../media/image108.png"/><Relationship Id="rId43" Type="http://schemas.openxmlformats.org/officeDocument/2006/relationships/image" Target="../media/image116.png"/><Relationship Id="rId48" Type="http://schemas.openxmlformats.org/officeDocument/2006/relationships/image" Target="../media/image121.png"/><Relationship Id="rId8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7.png"/><Relationship Id="rId21" Type="http://schemas.openxmlformats.org/officeDocument/2006/relationships/image" Target="../media/image142.png"/><Relationship Id="rId42" Type="http://schemas.openxmlformats.org/officeDocument/2006/relationships/image" Target="../media/image163.png"/><Relationship Id="rId47" Type="http://schemas.openxmlformats.org/officeDocument/2006/relationships/image" Target="../media/image168.png"/><Relationship Id="rId63" Type="http://schemas.openxmlformats.org/officeDocument/2006/relationships/image" Target="../media/image184.png"/><Relationship Id="rId68" Type="http://schemas.openxmlformats.org/officeDocument/2006/relationships/image" Target="../media/image189.png"/><Relationship Id="rId84" Type="http://schemas.openxmlformats.org/officeDocument/2006/relationships/image" Target="../media/image205.png"/><Relationship Id="rId89" Type="http://schemas.openxmlformats.org/officeDocument/2006/relationships/image" Target="../media/image210.png"/><Relationship Id="rId2" Type="http://schemas.openxmlformats.org/officeDocument/2006/relationships/image" Target="../media/image75.png"/><Relationship Id="rId16" Type="http://schemas.openxmlformats.org/officeDocument/2006/relationships/image" Target="../media/image137.png"/><Relationship Id="rId29" Type="http://schemas.openxmlformats.org/officeDocument/2006/relationships/image" Target="../media/image150.png"/><Relationship Id="rId107" Type="http://schemas.openxmlformats.org/officeDocument/2006/relationships/image" Target="../media/image228.png"/><Relationship Id="rId11" Type="http://schemas.openxmlformats.org/officeDocument/2006/relationships/image" Target="../media/image132.png"/><Relationship Id="rId24" Type="http://schemas.openxmlformats.org/officeDocument/2006/relationships/image" Target="../media/image145.png"/><Relationship Id="rId32" Type="http://schemas.openxmlformats.org/officeDocument/2006/relationships/image" Target="../media/image153.png"/><Relationship Id="rId37" Type="http://schemas.openxmlformats.org/officeDocument/2006/relationships/image" Target="../media/image158.png"/><Relationship Id="rId40" Type="http://schemas.openxmlformats.org/officeDocument/2006/relationships/image" Target="../media/image161.png"/><Relationship Id="rId45" Type="http://schemas.openxmlformats.org/officeDocument/2006/relationships/image" Target="../media/image166.png"/><Relationship Id="rId53" Type="http://schemas.openxmlformats.org/officeDocument/2006/relationships/image" Target="../media/image174.png"/><Relationship Id="rId58" Type="http://schemas.openxmlformats.org/officeDocument/2006/relationships/image" Target="../media/image179.png"/><Relationship Id="rId66" Type="http://schemas.openxmlformats.org/officeDocument/2006/relationships/image" Target="../media/image187.png"/><Relationship Id="rId74" Type="http://schemas.openxmlformats.org/officeDocument/2006/relationships/image" Target="../media/image195.png"/><Relationship Id="rId79" Type="http://schemas.openxmlformats.org/officeDocument/2006/relationships/image" Target="../media/image200.png"/><Relationship Id="rId87" Type="http://schemas.openxmlformats.org/officeDocument/2006/relationships/image" Target="../media/image208.png"/><Relationship Id="rId102" Type="http://schemas.openxmlformats.org/officeDocument/2006/relationships/image" Target="../media/image223.png"/><Relationship Id="rId110" Type="http://schemas.openxmlformats.org/officeDocument/2006/relationships/image" Target="../media/image231.png"/><Relationship Id="rId5" Type="http://schemas.openxmlformats.org/officeDocument/2006/relationships/image" Target="../media/image126.png"/><Relationship Id="rId61" Type="http://schemas.openxmlformats.org/officeDocument/2006/relationships/image" Target="../media/image182.png"/><Relationship Id="rId82" Type="http://schemas.openxmlformats.org/officeDocument/2006/relationships/image" Target="../media/image203.png"/><Relationship Id="rId90" Type="http://schemas.openxmlformats.org/officeDocument/2006/relationships/image" Target="../media/image211.png"/><Relationship Id="rId95" Type="http://schemas.openxmlformats.org/officeDocument/2006/relationships/image" Target="../media/image216.png"/><Relationship Id="rId19" Type="http://schemas.openxmlformats.org/officeDocument/2006/relationships/image" Target="../media/image140.png"/><Relationship Id="rId14" Type="http://schemas.openxmlformats.org/officeDocument/2006/relationships/image" Target="../media/image135.png"/><Relationship Id="rId22" Type="http://schemas.openxmlformats.org/officeDocument/2006/relationships/image" Target="../media/image143.png"/><Relationship Id="rId27" Type="http://schemas.openxmlformats.org/officeDocument/2006/relationships/image" Target="../media/image148.png"/><Relationship Id="rId30" Type="http://schemas.openxmlformats.org/officeDocument/2006/relationships/image" Target="../media/image151.png"/><Relationship Id="rId35" Type="http://schemas.openxmlformats.org/officeDocument/2006/relationships/image" Target="../media/image156.png"/><Relationship Id="rId43" Type="http://schemas.openxmlformats.org/officeDocument/2006/relationships/image" Target="../media/image164.png"/><Relationship Id="rId48" Type="http://schemas.openxmlformats.org/officeDocument/2006/relationships/image" Target="../media/image169.png"/><Relationship Id="rId56" Type="http://schemas.openxmlformats.org/officeDocument/2006/relationships/image" Target="../media/image177.png"/><Relationship Id="rId64" Type="http://schemas.openxmlformats.org/officeDocument/2006/relationships/image" Target="../media/image185.png"/><Relationship Id="rId69" Type="http://schemas.openxmlformats.org/officeDocument/2006/relationships/image" Target="../media/image190.png"/><Relationship Id="rId77" Type="http://schemas.openxmlformats.org/officeDocument/2006/relationships/image" Target="../media/image198.png"/><Relationship Id="rId100" Type="http://schemas.openxmlformats.org/officeDocument/2006/relationships/image" Target="../media/image221.png"/><Relationship Id="rId105" Type="http://schemas.openxmlformats.org/officeDocument/2006/relationships/image" Target="../media/image226.png"/><Relationship Id="rId8" Type="http://schemas.openxmlformats.org/officeDocument/2006/relationships/image" Target="../media/image129.png"/><Relationship Id="rId51" Type="http://schemas.openxmlformats.org/officeDocument/2006/relationships/image" Target="../media/image172.png"/><Relationship Id="rId72" Type="http://schemas.openxmlformats.org/officeDocument/2006/relationships/image" Target="../media/image193.png"/><Relationship Id="rId80" Type="http://schemas.openxmlformats.org/officeDocument/2006/relationships/image" Target="../media/image201.png"/><Relationship Id="rId85" Type="http://schemas.openxmlformats.org/officeDocument/2006/relationships/image" Target="../media/image206.png"/><Relationship Id="rId93" Type="http://schemas.openxmlformats.org/officeDocument/2006/relationships/image" Target="../media/image214.png"/><Relationship Id="rId98" Type="http://schemas.openxmlformats.org/officeDocument/2006/relationships/image" Target="../media/image219.png"/><Relationship Id="rId3" Type="http://schemas.openxmlformats.org/officeDocument/2006/relationships/image" Target="../media/image124.png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5" Type="http://schemas.openxmlformats.org/officeDocument/2006/relationships/image" Target="../media/image146.png"/><Relationship Id="rId33" Type="http://schemas.openxmlformats.org/officeDocument/2006/relationships/image" Target="../media/image154.png"/><Relationship Id="rId38" Type="http://schemas.openxmlformats.org/officeDocument/2006/relationships/image" Target="../media/image159.png"/><Relationship Id="rId46" Type="http://schemas.openxmlformats.org/officeDocument/2006/relationships/image" Target="../media/image167.png"/><Relationship Id="rId59" Type="http://schemas.openxmlformats.org/officeDocument/2006/relationships/image" Target="../media/image180.png"/><Relationship Id="rId67" Type="http://schemas.openxmlformats.org/officeDocument/2006/relationships/image" Target="../media/image188.png"/><Relationship Id="rId103" Type="http://schemas.openxmlformats.org/officeDocument/2006/relationships/image" Target="../media/image224.png"/><Relationship Id="rId108" Type="http://schemas.openxmlformats.org/officeDocument/2006/relationships/image" Target="../media/image229.png"/><Relationship Id="rId20" Type="http://schemas.openxmlformats.org/officeDocument/2006/relationships/image" Target="../media/image141.png"/><Relationship Id="rId41" Type="http://schemas.openxmlformats.org/officeDocument/2006/relationships/image" Target="../media/image162.png"/><Relationship Id="rId54" Type="http://schemas.openxmlformats.org/officeDocument/2006/relationships/image" Target="../media/image175.png"/><Relationship Id="rId62" Type="http://schemas.openxmlformats.org/officeDocument/2006/relationships/image" Target="../media/image183.png"/><Relationship Id="rId70" Type="http://schemas.openxmlformats.org/officeDocument/2006/relationships/image" Target="../media/image191.png"/><Relationship Id="rId75" Type="http://schemas.openxmlformats.org/officeDocument/2006/relationships/image" Target="../media/image196.png"/><Relationship Id="rId83" Type="http://schemas.openxmlformats.org/officeDocument/2006/relationships/image" Target="../media/image204.png"/><Relationship Id="rId88" Type="http://schemas.openxmlformats.org/officeDocument/2006/relationships/image" Target="../media/image209.png"/><Relationship Id="rId91" Type="http://schemas.openxmlformats.org/officeDocument/2006/relationships/image" Target="../media/image212.png"/><Relationship Id="rId96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5" Type="http://schemas.openxmlformats.org/officeDocument/2006/relationships/image" Target="../media/image136.png"/><Relationship Id="rId23" Type="http://schemas.openxmlformats.org/officeDocument/2006/relationships/image" Target="../media/image144.png"/><Relationship Id="rId28" Type="http://schemas.openxmlformats.org/officeDocument/2006/relationships/image" Target="../media/image149.png"/><Relationship Id="rId36" Type="http://schemas.openxmlformats.org/officeDocument/2006/relationships/image" Target="../media/image157.png"/><Relationship Id="rId49" Type="http://schemas.openxmlformats.org/officeDocument/2006/relationships/image" Target="../media/image170.png"/><Relationship Id="rId57" Type="http://schemas.openxmlformats.org/officeDocument/2006/relationships/image" Target="../media/image178.png"/><Relationship Id="rId106" Type="http://schemas.openxmlformats.org/officeDocument/2006/relationships/image" Target="../media/image227.png"/><Relationship Id="rId10" Type="http://schemas.openxmlformats.org/officeDocument/2006/relationships/image" Target="../media/image131.png"/><Relationship Id="rId31" Type="http://schemas.openxmlformats.org/officeDocument/2006/relationships/image" Target="../media/image152.png"/><Relationship Id="rId44" Type="http://schemas.openxmlformats.org/officeDocument/2006/relationships/image" Target="../media/image165.png"/><Relationship Id="rId52" Type="http://schemas.openxmlformats.org/officeDocument/2006/relationships/image" Target="../media/image173.png"/><Relationship Id="rId60" Type="http://schemas.openxmlformats.org/officeDocument/2006/relationships/image" Target="../media/image181.png"/><Relationship Id="rId65" Type="http://schemas.openxmlformats.org/officeDocument/2006/relationships/image" Target="../media/image186.png"/><Relationship Id="rId73" Type="http://schemas.openxmlformats.org/officeDocument/2006/relationships/image" Target="../media/image194.png"/><Relationship Id="rId78" Type="http://schemas.openxmlformats.org/officeDocument/2006/relationships/image" Target="../media/image199.png"/><Relationship Id="rId81" Type="http://schemas.openxmlformats.org/officeDocument/2006/relationships/image" Target="../media/image202.png"/><Relationship Id="rId86" Type="http://schemas.openxmlformats.org/officeDocument/2006/relationships/image" Target="../media/image207.png"/><Relationship Id="rId94" Type="http://schemas.openxmlformats.org/officeDocument/2006/relationships/image" Target="../media/image215.png"/><Relationship Id="rId99" Type="http://schemas.openxmlformats.org/officeDocument/2006/relationships/image" Target="../media/image220.png"/><Relationship Id="rId101" Type="http://schemas.openxmlformats.org/officeDocument/2006/relationships/image" Target="../media/image222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39" Type="http://schemas.openxmlformats.org/officeDocument/2006/relationships/image" Target="../media/image160.png"/><Relationship Id="rId109" Type="http://schemas.openxmlformats.org/officeDocument/2006/relationships/image" Target="../media/image230.png"/><Relationship Id="rId34" Type="http://schemas.openxmlformats.org/officeDocument/2006/relationships/image" Target="../media/image155.png"/><Relationship Id="rId50" Type="http://schemas.openxmlformats.org/officeDocument/2006/relationships/image" Target="../media/image171.png"/><Relationship Id="rId55" Type="http://schemas.openxmlformats.org/officeDocument/2006/relationships/image" Target="../media/image176.png"/><Relationship Id="rId76" Type="http://schemas.openxmlformats.org/officeDocument/2006/relationships/image" Target="../media/image197.png"/><Relationship Id="rId97" Type="http://schemas.openxmlformats.org/officeDocument/2006/relationships/image" Target="../media/image218.png"/><Relationship Id="rId104" Type="http://schemas.openxmlformats.org/officeDocument/2006/relationships/image" Target="../media/image225.png"/><Relationship Id="rId7" Type="http://schemas.openxmlformats.org/officeDocument/2006/relationships/image" Target="../media/image128.png"/><Relationship Id="rId71" Type="http://schemas.openxmlformats.org/officeDocument/2006/relationships/image" Target="../media/image192.png"/><Relationship Id="rId92" Type="http://schemas.openxmlformats.org/officeDocument/2006/relationships/image" Target="../media/image2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7" Type="http://schemas.openxmlformats.org/officeDocument/2006/relationships/image" Target="../media/image23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5.png"/><Relationship Id="rId5" Type="http://schemas.openxmlformats.org/officeDocument/2006/relationships/image" Target="../media/image234.png"/><Relationship Id="rId4" Type="http://schemas.openxmlformats.org/officeDocument/2006/relationships/image" Target="../media/image2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13" Type="http://schemas.openxmlformats.org/officeDocument/2006/relationships/image" Target="../media/image250.png"/><Relationship Id="rId18" Type="http://schemas.openxmlformats.org/officeDocument/2006/relationships/image" Target="../media/image255.png"/><Relationship Id="rId26" Type="http://schemas.openxmlformats.org/officeDocument/2006/relationships/image" Target="../media/image263.png"/><Relationship Id="rId39" Type="http://schemas.openxmlformats.org/officeDocument/2006/relationships/image" Target="../media/image276.png"/><Relationship Id="rId3" Type="http://schemas.openxmlformats.org/officeDocument/2006/relationships/image" Target="../media/image240.png"/><Relationship Id="rId21" Type="http://schemas.openxmlformats.org/officeDocument/2006/relationships/image" Target="../media/image258.png"/><Relationship Id="rId34" Type="http://schemas.openxmlformats.org/officeDocument/2006/relationships/image" Target="../media/image271.png"/><Relationship Id="rId42" Type="http://schemas.openxmlformats.org/officeDocument/2006/relationships/image" Target="../media/image279.png"/><Relationship Id="rId47" Type="http://schemas.openxmlformats.org/officeDocument/2006/relationships/image" Target="../media/image284.png"/><Relationship Id="rId7" Type="http://schemas.openxmlformats.org/officeDocument/2006/relationships/image" Target="../media/image244.png"/><Relationship Id="rId12" Type="http://schemas.openxmlformats.org/officeDocument/2006/relationships/image" Target="../media/image249.png"/><Relationship Id="rId17" Type="http://schemas.openxmlformats.org/officeDocument/2006/relationships/image" Target="../media/image254.png"/><Relationship Id="rId25" Type="http://schemas.openxmlformats.org/officeDocument/2006/relationships/image" Target="../media/image262.png"/><Relationship Id="rId33" Type="http://schemas.openxmlformats.org/officeDocument/2006/relationships/image" Target="../media/image270.png"/><Relationship Id="rId38" Type="http://schemas.openxmlformats.org/officeDocument/2006/relationships/image" Target="../media/image275.png"/><Relationship Id="rId46" Type="http://schemas.openxmlformats.org/officeDocument/2006/relationships/image" Target="../media/image283.png"/><Relationship Id="rId2" Type="http://schemas.openxmlformats.org/officeDocument/2006/relationships/image" Target="../media/image239.jpg"/><Relationship Id="rId16" Type="http://schemas.openxmlformats.org/officeDocument/2006/relationships/image" Target="../media/image253.png"/><Relationship Id="rId20" Type="http://schemas.openxmlformats.org/officeDocument/2006/relationships/image" Target="../media/image257.png"/><Relationship Id="rId29" Type="http://schemas.openxmlformats.org/officeDocument/2006/relationships/image" Target="../media/image266.png"/><Relationship Id="rId41" Type="http://schemas.openxmlformats.org/officeDocument/2006/relationships/image" Target="../media/image2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3.png"/><Relationship Id="rId11" Type="http://schemas.openxmlformats.org/officeDocument/2006/relationships/image" Target="../media/image248.png"/><Relationship Id="rId24" Type="http://schemas.openxmlformats.org/officeDocument/2006/relationships/image" Target="../media/image261.png"/><Relationship Id="rId32" Type="http://schemas.openxmlformats.org/officeDocument/2006/relationships/image" Target="../media/image269.png"/><Relationship Id="rId37" Type="http://schemas.openxmlformats.org/officeDocument/2006/relationships/image" Target="../media/image274.png"/><Relationship Id="rId40" Type="http://schemas.openxmlformats.org/officeDocument/2006/relationships/image" Target="../media/image277.png"/><Relationship Id="rId45" Type="http://schemas.openxmlformats.org/officeDocument/2006/relationships/image" Target="../media/image282.png"/><Relationship Id="rId5" Type="http://schemas.openxmlformats.org/officeDocument/2006/relationships/image" Target="../media/image242.png"/><Relationship Id="rId15" Type="http://schemas.openxmlformats.org/officeDocument/2006/relationships/image" Target="../media/image252.png"/><Relationship Id="rId23" Type="http://schemas.openxmlformats.org/officeDocument/2006/relationships/image" Target="../media/image260.png"/><Relationship Id="rId28" Type="http://schemas.openxmlformats.org/officeDocument/2006/relationships/image" Target="../media/image265.png"/><Relationship Id="rId36" Type="http://schemas.openxmlformats.org/officeDocument/2006/relationships/image" Target="../media/image273.png"/><Relationship Id="rId10" Type="http://schemas.openxmlformats.org/officeDocument/2006/relationships/image" Target="../media/image247.png"/><Relationship Id="rId19" Type="http://schemas.openxmlformats.org/officeDocument/2006/relationships/image" Target="../media/image256.png"/><Relationship Id="rId31" Type="http://schemas.openxmlformats.org/officeDocument/2006/relationships/image" Target="../media/image268.png"/><Relationship Id="rId44" Type="http://schemas.openxmlformats.org/officeDocument/2006/relationships/image" Target="../media/image281.png"/><Relationship Id="rId4" Type="http://schemas.openxmlformats.org/officeDocument/2006/relationships/image" Target="../media/image241.png"/><Relationship Id="rId9" Type="http://schemas.openxmlformats.org/officeDocument/2006/relationships/image" Target="../media/image246.png"/><Relationship Id="rId14" Type="http://schemas.openxmlformats.org/officeDocument/2006/relationships/image" Target="../media/image251.png"/><Relationship Id="rId22" Type="http://schemas.openxmlformats.org/officeDocument/2006/relationships/image" Target="../media/image259.png"/><Relationship Id="rId27" Type="http://schemas.openxmlformats.org/officeDocument/2006/relationships/image" Target="../media/image264.png"/><Relationship Id="rId30" Type="http://schemas.openxmlformats.org/officeDocument/2006/relationships/image" Target="../media/image267.png"/><Relationship Id="rId35" Type="http://schemas.openxmlformats.org/officeDocument/2006/relationships/image" Target="../media/image272.png"/><Relationship Id="rId43" Type="http://schemas.openxmlformats.org/officeDocument/2006/relationships/image" Target="../media/image2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7.jpg"/><Relationship Id="rId4" Type="http://schemas.openxmlformats.org/officeDocument/2006/relationships/image" Target="../media/image2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65760" cy="6855459"/>
          </a:xfrm>
          <a:custGeom>
            <a:avLst/>
            <a:gdLst/>
            <a:ahLst/>
            <a:cxnLst/>
            <a:rect l="l" t="t" r="r" b="b"/>
            <a:pathLst>
              <a:path w="365760" h="6855459">
                <a:moveTo>
                  <a:pt x="0" y="6854952"/>
                </a:moveTo>
                <a:lnTo>
                  <a:pt x="365760" y="6854952"/>
                </a:lnTo>
                <a:lnTo>
                  <a:pt x="365760" y="0"/>
                </a:lnTo>
                <a:lnTo>
                  <a:pt x="0" y="0"/>
                </a:lnTo>
                <a:lnTo>
                  <a:pt x="0" y="6854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608" y="5047488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40">
                <a:moveTo>
                  <a:pt x="0" y="0"/>
                </a:moveTo>
                <a:lnTo>
                  <a:pt x="0" y="1691639"/>
                </a:lnTo>
              </a:path>
            </a:pathLst>
          </a:custGeom>
          <a:ln w="73152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2608" y="4797552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3152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2608" y="4637532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3152">
            <a:solidFill>
              <a:srgbClr val="046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6031" y="4543044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231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3463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07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32902" y="2146325"/>
            <a:ext cx="4311650" cy="4711700"/>
          </a:xfrm>
          <a:custGeom>
            <a:avLst/>
            <a:gdLst/>
            <a:ahLst/>
            <a:cxnLst/>
            <a:rect l="l" t="t" r="r" b="b"/>
            <a:pathLst>
              <a:path w="4311650" h="4711700">
                <a:moveTo>
                  <a:pt x="0" y="4711671"/>
                </a:moveTo>
                <a:lnTo>
                  <a:pt x="1134065" y="2128494"/>
                </a:lnTo>
                <a:lnTo>
                  <a:pt x="4311097" y="0"/>
                </a:lnTo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08653" y="2222486"/>
            <a:ext cx="4235450" cy="4636135"/>
          </a:xfrm>
          <a:custGeom>
            <a:avLst/>
            <a:gdLst/>
            <a:ahLst/>
            <a:cxnLst/>
            <a:rect l="l" t="t" r="r" b="b"/>
            <a:pathLst>
              <a:path w="4235450" h="4636134">
                <a:moveTo>
                  <a:pt x="4235345" y="0"/>
                </a:moveTo>
                <a:lnTo>
                  <a:pt x="1096159" y="2087258"/>
                </a:lnTo>
                <a:lnTo>
                  <a:pt x="0" y="4635510"/>
                </a:lnTo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3379" y="0"/>
            <a:ext cx="5515610" cy="6616065"/>
          </a:xfrm>
          <a:custGeom>
            <a:avLst/>
            <a:gdLst/>
            <a:ahLst/>
            <a:cxnLst/>
            <a:rect l="l" t="t" r="r" b="b"/>
            <a:pathLst>
              <a:path w="5515610" h="6616065">
                <a:moveTo>
                  <a:pt x="0" y="6538760"/>
                </a:moveTo>
                <a:lnTo>
                  <a:pt x="0" y="6615683"/>
                </a:lnTo>
                <a:lnTo>
                  <a:pt x="5515356" y="4231005"/>
                </a:lnTo>
                <a:lnTo>
                  <a:pt x="4533138" y="0"/>
                </a:lnTo>
                <a:lnTo>
                  <a:pt x="4457573" y="0"/>
                </a:lnTo>
                <a:lnTo>
                  <a:pt x="5454015" y="4197350"/>
                </a:lnTo>
                <a:lnTo>
                  <a:pt x="0" y="6538760"/>
                </a:lnTo>
                <a:close/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23736" y="0"/>
            <a:ext cx="990600" cy="4161790"/>
          </a:xfrm>
          <a:custGeom>
            <a:avLst/>
            <a:gdLst/>
            <a:ahLst/>
            <a:cxnLst/>
            <a:rect l="l" t="t" r="r" b="b"/>
            <a:pathLst>
              <a:path w="990600" h="4161790">
                <a:moveTo>
                  <a:pt x="990346" y="0"/>
                </a:moveTo>
                <a:lnTo>
                  <a:pt x="948445" y="0"/>
                </a:lnTo>
                <a:lnTo>
                  <a:pt x="0" y="4161281"/>
                </a:lnTo>
                <a:lnTo>
                  <a:pt x="990346" y="0"/>
                </a:lnTo>
                <a:close/>
              </a:path>
            </a:pathLst>
          </a:custGeom>
          <a:solidFill>
            <a:srgbClr val="237AA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43600" y="0"/>
            <a:ext cx="2743200" cy="4267200"/>
          </a:xfrm>
          <a:custGeom>
            <a:avLst/>
            <a:gdLst/>
            <a:ahLst/>
            <a:cxnLst/>
            <a:rect l="l" t="t" r="r" b="b"/>
            <a:pathLst>
              <a:path w="2743200" h="4267200">
                <a:moveTo>
                  <a:pt x="2743200" y="0"/>
                </a:moveTo>
                <a:lnTo>
                  <a:pt x="1752600" y="0"/>
                </a:lnTo>
                <a:lnTo>
                  <a:pt x="0" y="4267200"/>
                </a:lnTo>
                <a:lnTo>
                  <a:pt x="27432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43600" y="4267200"/>
            <a:ext cx="3200400" cy="1143000"/>
          </a:xfrm>
          <a:custGeom>
            <a:avLst/>
            <a:gdLst/>
            <a:ahLst/>
            <a:cxnLst/>
            <a:rect l="l" t="t" r="r" b="b"/>
            <a:pathLst>
              <a:path w="3200400" h="1143000">
                <a:moveTo>
                  <a:pt x="0" y="0"/>
                </a:moveTo>
                <a:lnTo>
                  <a:pt x="3200400" y="1143000"/>
                </a:lnTo>
                <a:lnTo>
                  <a:pt x="320040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43600" y="0"/>
            <a:ext cx="1371600" cy="4267200"/>
          </a:xfrm>
          <a:custGeom>
            <a:avLst/>
            <a:gdLst/>
            <a:ahLst/>
            <a:cxnLst/>
            <a:rect l="l" t="t" r="r" b="b"/>
            <a:pathLst>
              <a:path w="1371600" h="4267200">
                <a:moveTo>
                  <a:pt x="1371600" y="0"/>
                </a:moveTo>
                <a:lnTo>
                  <a:pt x="1219200" y="0"/>
                </a:lnTo>
                <a:lnTo>
                  <a:pt x="0" y="4267200"/>
                </a:lnTo>
                <a:lnTo>
                  <a:pt x="13716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48171" y="4245864"/>
            <a:ext cx="2091055" cy="2612390"/>
          </a:xfrm>
          <a:custGeom>
            <a:avLst/>
            <a:gdLst/>
            <a:ahLst/>
            <a:cxnLst/>
            <a:rect l="l" t="t" r="r" b="b"/>
            <a:pathLst>
              <a:path w="2091054" h="2612390">
                <a:moveTo>
                  <a:pt x="0" y="0"/>
                </a:moveTo>
                <a:lnTo>
                  <a:pt x="1700402" y="2612135"/>
                </a:lnTo>
                <a:lnTo>
                  <a:pt x="2090927" y="2612135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43600" y="4267200"/>
            <a:ext cx="1600200" cy="2590800"/>
          </a:xfrm>
          <a:custGeom>
            <a:avLst/>
            <a:gdLst/>
            <a:ahLst/>
            <a:cxnLst/>
            <a:rect l="l" t="t" r="r" b="b"/>
            <a:pathLst>
              <a:path w="1600200" h="2590800">
                <a:moveTo>
                  <a:pt x="0" y="0"/>
                </a:moveTo>
                <a:lnTo>
                  <a:pt x="1524000" y="2590799"/>
                </a:lnTo>
                <a:lnTo>
                  <a:pt x="1600200" y="2590799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3600" y="1371600"/>
            <a:ext cx="3200400" cy="2895600"/>
          </a:xfrm>
          <a:custGeom>
            <a:avLst/>
            <a:gdLst/>
            <a:ahLst/>
            <a:cxnLst/>
            <a:rect l="l" t="t" r="r" b="b"/>
            <a:pathLst>
              <a:path w="3200400" h="2895600">
                <a:moveTo>
                  <a:pt x="3200400" y="0"/>
                </a:moveTo>
                <a:lnTo>
                  <a:pt x="0" y="2895600"/>
                </a:lnTo>
                <a:lnTo>
                  <a:pt x="3200400" y="228600"/>
                </a:lnTo>
                <a:lnTo>
                  <a:pt x="32004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3600" y="1752600"/>
            <a:ext cx="3200400" cy="2514600"/>
          </a:xfrm>
          <a:custGeom>
            <a:avLst/>
            <a:gdLst/>
            <a:ahLst/>
            <a:cxnLst/>
            <a:rect l="l" t="t" r="r" b="b"/>
            <a:pathLst>
              <a:path w="3200400" h="2514600">
                <a:moveTo>
                  <a:pt x="3200400" y="0"/>
                </a:moveTo>
                <a:lnTo>
                  <a:pt x="0" y="2514600"/>
                </a:lnTo>
                <a:lnTo>
                  <a:pt x="3200400" y="76200"/>
                </a:lnTo>
                <a:lnTo>
                  <a:pt x="32004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0600" y="4267200"/>
            <a:ext cx="4953000" cy="2590800"/>
          </a:xfrm>
          <a:custGeom>
            <a:avLst/>
            <a:gdLst/>
            <a:ahLst/>
            <a:cxnLst/>
            <a:rect l="l" t="t" r="r" b="b"/>
            <a:pathLst>
              <a:path w="4953000" h="2590800">
                <a:moveTo>
                  <a:pt x="4953000" y="0"/>
                </a:moveTo>
                <a:lnTo>
                  <a:pt x="0" y="2590799"/>
                </a:lnTo>
                <a:lnTo>
                  <a:pt x="1676400" y="2590799"/>
                </a:lnTo>
                <a:lnTo>
                  <a:pt x="49530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3400" y="4267200"/>
            <a:ext cx="5334000" cy="2590800"/>
          </a:xfrm>
          <a:custGeom>
            <a:avLst/>
            <a:gdLst/>
            <a:ahLst/>
            <a:cxnLst/>
            <a:rect l="l" t="t" r="r" b="b"/>
            <a:pathLst>
              <a:path w="5334000" h="2590800">
                <a:moveTo>
                  <a:pt x="5334000" y="0"/>
                </a:moveTo>
                <a:lnTo>
                  <a:pt x="0" y="2590799"/>
                </a:lnTo>
                <a:lnTo>
                  <a:pt x="228600" y="2590799"/>
                </a:lnTo>
                <a:lnTo>
                  <a:pt x="53340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7284" y="2438400"/>
            <a:ext cx="5562600" cy="1828800"/>
          </a:xfrm>
          <a:custGeom>
            <a:avLst/>
            <a:gdLst/>
            <a:ahLst/>
            <a:cxnLst/>
            <a:rect l="l" t="t" r="r" b="b"/>
            <a:pathLst>
              <a:path w="5562600" h="1828800">
                <a:moveTo>
                  <a:pt x="0" y="0"/>
                </a:moveTo>
                <a:lnTo>
                  <a:pt x="0" y="609600"/>
                </a:lnTo>
                <a:lnTo>
                  <a:pt x="5562600" y="18288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7284" y="2133600"/>
            <a:ext cx="5638800" cy="2133600"/>
          </a:xfrm>
          <a:custGeom>
            <a:avLst/>
            <a:gdLst/>
            <a:ahLst/>
            <a:cxnLst/>
            <a:rect l="l" t="t" r="r" b="b"/>
            <a:pathLst>
              <a:path w="5638800" h="2133600">
                <a:moveTo>
                  <a:pt x="0" y="0"/>
                </a:moveTo>
                <a:lnTo>
                  <a:pt x="0" y="76200"/>
                </a:lnTo>
                <a:lnTo>
                  <a:pt x="563880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2000" y="4267200"/>
            <a:ext cx="1371600" cy="2590800"/>
          </a:xfrm>
          <a:custGeom>
            <a:avLst/>
            <a:gdLst/>
            <a:ahLst/>
            <a:cxnLst/>
            <a:rect l="l" t="t" r="r" b="b"/>
            <a:pathLst>
              <a:path w="1371600" h="2590800">
                <a:moveTo>
                  <a:pt x="1371600" y="0"/>
                </a:moveTo>
                <a:lnTo>
                  <a:pt x="0" y="2590799"/>
                </a:lnTo>
                <a:lnTo>
                  <a:pt x="152400" y="2590799"/>
                </a:lnTo>
                <a:lnTo>
                  <a:pt x="1371600" y="0"/>
                </a:lnTo>
                <a:close/>
              </a:path>
            </a:pathLst>
          </a:custGeom>
          <a:solidFill>
            <a:srgbClr val="237AA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2711" y="402336"/>
            <a:ext cx="8503920" cy="885825"/>
          </a:xfrm>
          <a:custGeom>
            <a:avLst/>
            <a:gdLst/>
            <a:ahLst/>
            <a:cxnLst/>
            <a:rect l="l" t="t" r="r" b="b"/>
            <a:pathLst>
              <a:path w="8503920" h="885825">
                <a:moveTo>
                  <a:pt x="0" y="885444"/>
                </a:moveTo>
                <a:lnTo>
                  <a:pt x="8503920" y="885444"/>
                </a:lnTo>
                <a:lnTo>
                  <a:pt x="8503920" y="0"/>
                </a:lnTo>
                <a:lnTo>
                  <a:pt x="0" y="0"/>
                </a:lnTo>
                <a:lnTo>
                  <a:pt x="0" y="885444"/>
                </a:lnTo>
                <a:close/>
              </a:path>
            </a:pathLst>
          </a:custGeom>
          <a:solidFill>
            <a:srgbClr val="237AA1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557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519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2627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1583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8159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365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25067" y="1331975"/>
            <a:ext cx="4529328" cy="2971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47927" y="1624583"/>
            <a:ext cx="4492752" cy="294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8472" y="1914144"/>
            <a:ext cx="2798064" cy="2941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28059" y="1926335"/>
            <a:ext cx="644651" cy="2301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78808" y="1914144"/>
            <a:ext cx="882396" cy="2423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21579" y="1914144"/>
            <a:ext cx="627888" cy="2423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4483" y="2203704"/>
            <a:ext cx="4724400" cy="2971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89431" y="2490216"/>
            <a:ext cx="4802124" cy="3002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94232" y="2782823"/>
            <a:ext cx="4177284" cy="2971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690473" y="516128"/>
            <a:ext cx="1727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chemeClr val="bg1"/>
                </a:solidFill>
                <a:latin typeface="Arial"/>
                <a:cs typeface="Arial"/>
              </a:rPr>
              <a:t>Anthem</a:t>
            </a:r>
            <a:endParaRPr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34313" y="3378454"/>
            <a:ext cx="4178300" cy="3195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0209" marR="405130" indent="51943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solidFill>
                  <a:schemeClr val="bg1"/>
                </a:solidFill>
                <a:latin typeface="Corbel"/>
                <a:cs typeface="Corbel"/>
              </a:rPr>
              <a:t>Immortal spirit of antiquity  Father of the true, beautiful and good,  </a:t>
            </a:r>
            <a:r>
              <a:rPr sz="1600" b="1" i="1" spc="-10" dirty="0">
                <a:solidFill>
                  <a:schemeClr val="bg1"/>
                </a:solidFill>
                <a:latin typeface="Corbel"/>
                <a:cs typeface="Corbel"/>
              </a:rPr>
              <a:t>Descend, </a:t>
            </a:r>
            <a:r>
              <a:rPr sz="1600" b="1" i="1" spc="-15" dirty="0">
                <a:solidFill>
                  <a:schemeClr val="bg1"/>
                </a:solidFill>
                <a:latin typeface="Corbel"/>
                <a:cs typeface="Corbel"/>
              </a:rPr>
              <a:t>appear, </a:t>
            </a:r>
            <a:r>
              <a:rPr sz="1600" b="1" i="1" spc="-10" dirty="0">
                <a:solidFill>
                  <a:schemeClr val="bg1"/>
                </a:solidFill>
                <a:latin typeface="Corbel"/>
                <a:cs typeface="Corbel"/>
              </a:rPr>
              <a:t>shed </a:t>
            </a:r>
            <a:r>
              <a:rPr sz="1600" b="1" i="1" spc="-5" dirty="0">
                <a:solidFill>
                  <a:schemeClr val="bg1"/>
                </a:solidFill>
                <a:latin typeface="Corbel"/>
                <a:cs typeface="Corbel"/>
              </a:rPr>
              <a:t>over us </a:t>
            </a:r>
            <a:r>
              <a:rPr sz="1600" b="1" i="1" spc="-5" dirty="0" smtClean="0">
                <a:solidFill>
                  <a:schemeClr val="bg1"/>
                </a:solidFill>
                <a:latin typeface="Corbel"/>
                <a:cs typeface="Corbel"/>
              </a:rPr>
              <a:t>thy</a:t>
            </a:r>
            <a:r>
              <a:rPr sz="1600" b="1" i="1" spc="95" dirty="0" smtClean="0">
                <a:solidFill>
                  <a:schemeClr val="bg1"/>
                </a:solidFill>
                <a:latin typeface="Corbel"/>
                <a:cs typeface="Corbel"/>
              </a:rPr>
              <a:t> </a:t>
            </a:r>
            <a:r>
              <a:rPr sz="1600" b="1" i="1" spc="-5" dirty="0">
                <a:solidFill>
                  <a:schemeClr val="bg1"/>
                </a:solidFill>
                <a:latin typeface="Corbel"/>
                <a:cs typeface="Corbel"/>
              </a:rPr>
              <a:t>light</a:t>
            </a:r>
            <a:endParaRPr sz="1600" dirty="0">
              <a:solidFill>
                <a:schemeClr val="bg1"/>
              </a:solidFill>
              <a:latin typeface="Corbel"/>
              <a:cs typeface="Corbel"/>
            </a:endParaRPr>
          </a:p>
          <a:p>
            <a:pPr marL="12700" marR="5080" indent="545465">
              <a:lnSpc>
                <a:spcPct val="100000"/>
              </a:lnSpc>
            </a:pPr>
            <a:r>
              <a:rPr sz="1600" b="1" i="1" spc="-5" dirty="0">
                <a:solidFill>
                  <a:schemeClr val="bg1"/>
                </a:solidFill>
                <a:latin typeface="Corbel"/>
                <a:cs typeface="Corbel"/>
              </a:rPr>
              <a:t>Upon this ground and under this sky  </a:t>
            </a:r>
            <a:r>
              <a:rPr sz="1600" b="1" i="1" spc="-10" dirty="0">
                <a:solidFill>
                  <a:schemeClr val="bg1"/>
                </a:solidFill>
                <a:latin typeface="Corbel"/>
                <a:cs typeface="Corbel"/>
              </a:rPr>
              <a:t>Which has </a:t>
            </a:r>
            <a:r>
              <a:rPr sz="1600" b="1" i="1" spc="-5" dirty="0">
                <a:solidFill>
                  <a:schemeClr val="bg1"/>
                </a:solidFill>
                <a:latin typeface="Corbel"/>
                <a:cs typeface="Corbel"/>
              </a:rPr>
              <a:t>first witnessed thy unperishable</a:t>
            </a:r>
            <a:r>
              <a:rPr sz="1600" b="1" i="1" spc="120" dirty="0">
                <a:solidFill>
                  <a:schemeClr val="bg1"/>
                </a:solidFill>
                <a:latin typeface="Corbel"/>
                <a:cs typeface="Corbel"/>
              </a:rPr>
              <a:t> </a:t>
            </a:r>
            <a:r>
              <a:rPr sz="1600" b="1" i="1" spc="-5" dirty="0">
                <a:solidFill>
                  <a:schemeClr val="bg1"/>
                </a:solidFill>
                <a:latin typeface="Corbel"/>
                <a:cs typeface="Corbel"/>
              </a:rPr>
              <a:t>fame</a:t>
            </a:r>
            <a:endParaRPr sz="1600" dirty="0">
              <a:solidFill>
                <a:schemeClr val="bg1"/>
              </a:solidFill>
              <a:latin typeface="Corbel"/>
              <a:cs typeface="Corbel"/>
            </a:endParaRPr>
          </a:p>
          <a:p>
            <a:pPr marL="26034" marR="23495" indent="3175" algn="ctr">
              <a:lnSpc>
                <a:spcPct val="100000"/>
              </a:lnSpc>
            </a:pPr>
            <a:r>
              <a:rPr sz="1600" b="1" i="1" spc="-5" dirty="0">
                <a:solidFill>
                  <a:schemeClr val="bg1"/>
                </a:solidFill>
                <a:latin typeface="Corbel"/>
                <a:cs typeface="Corbel"/>
              </a:rPr>
              <a:t>Give life and animation to those noble games!  </a:t>
            </a:r>
            <a:r>
              <a:rPr sz="1600" b="1" i="1" spc="-10" dirty="0">
                <a:solidFill>
                  <a:schemeClr val="bg1"/>
                </a:solidFill>
                <a:latin typeface="Corbel"/>
                <a:cs typeface="Corbel"/>
              </a:rPr>
              <a:t>Throw </a:t>
            </a:r>
            <a:r>
              <a:rPr sz="1600" b="1" i="1" spc="-5" dirty="0">
                <a:solidFill>
                  <a:schemeClr val="bg1"/>
                </a:solidFill>
                <a:latin typeface="Corbel"/>
                <a:cs typeface="Corbel"/>
              </a:rPr>
              <a:t>wreaths of fadeless flowers to the victors  In the race and in the strife!</a:t>
            </a:r>
            <a:endParaRPr sz="1600" dirty="0">
              <a:solidFill>
                <a:schemeClr val="bg1"/>
              </a:solidFill>
              <a:latin typeface="Corbel"/>
              <a:cs typeface="Corbel"/>
            </a:endParaRPr>
          </a:p>
          <a:p>
            <a:pPr marL="408940" marR="405130" indent="1270" algn="ctr">
              <a:lnSpc>
                <a:spcPct val="100000"/>
              </a:lnSpc>
            </a:pPr>
            <a:r>
              <a:rPr sz="1600" b="1" i="1" spc="-5" dirty="0">
                <a:solidFill>
                  <a:schemeClr val="bg1"/>
                </a:solidFill>
                <a:latin typeface="Corbel"/>
                <a:cs typeface="Corbel"/>
              </a:rPr>
              <a:t>Create in our breasts, hearts of steel!  In thy light, plains, mountains </a:t>
            </a:r>
            <a:r>
              <a:rPr sz="1600" b="1" i="1" spc="-10" dirty="0">
                <a:solidFill>
                  <a:schemeClr val="bg1"/>
                </a:solidFill>
                <a:latin typeface="Corbel"/>
                <a:cs typeface="Corbel"/>
              </a:rPr>
              <a:t>and</a:t>
            </a:r>
            <a:r>
              <a:rPr sz="1600" b="1" i="1" spc="-5" dirty="0">
                <a:solidFill>
                  <a:schemeClr val="bg1"/>
                </a:solidFill>
                <a:latin typeface="Corbel"/>
                <a:cs typeface="Corbel"/>
              </a:rPr>
              <a:t> seas</a:t>
            </a:r>
            <a:endParaRPr sz="1600" dirty="0">
              <a:solidFill>
                <a:schemeClr val="bg1"/>
              </a:solidFill>
              <a:latin typeface="Corbel"/>
              <a:cs typeface="Corbel"/>
            </a:endParaRPr>
          </a:p>
          <a:p>
            <a:pPr marL="139065" marR="133350" algn="ctr">
              <a:lnSpc>
                <a:spcPct val="100000"/>
              </a:lnSpc>
              <a:spcBef>
                <a:spcPts val="5"/>
              </a:spcBef>
            </a:pPr>
            <a:r>
              <a:rPr sz="1600" b="1" i="1" spc="-5" dirty="0">
                <a:solidFill>
                  <a:schemeClr val="bg1"/>
                </a:solidFill>
                <a:latin typeface="Corbel"/>
                <a:cs typeface="Corbel"/>
              </a:rPr>
              <a:t>Shine </a:t>
            </a:r>
            <a:r>
              <a:rPr sz="1600" b="1" i="1" dirty="0">
                <a:solidFill>
                  <a:schemeClr val="bg1"/>
                </a:solidFill>
                <a:latin typeface="Corbel"/>
                <a:cs typeface="Corbel"/>
              </a:rPr>
              <a:t>in </a:t>
            </a:r>
            <a:r>
              <a:rPr sz="1600" b="1" i="1" spc="-5" dirty="0">
                <a:solidFill>
                  <a:schemeClr val="bg1"/>
                </a:solidFill>
                <a:latin typeface="Corbel"/>
                <a:cs typeface="Corbel"/>
              </a:rPr>
              <a:t>a roseate </a:t>
            </a:r>
            <a:r>
              <a:rPr sz="1600" b="1" i="1" spc="-10" dirty="0">
                <a:solidFill>
                  <a:schemeClr val="bg1"/>
                </a:solidFill>
                <a:latin typeface="Corbel"/>
                <a:cs typeface="Corbel"/>
              </a:rPr>
              <a:t>hue </a:t>
            </a:r>
            <a:r>
              <a:rPr sz="1600" b="1" i="1" spc="-5" dirty="0">
                <a:solidFill>
                  <a:schemeClr val="bg1"/>
                </a:solidFill>
                <a:latin typeface="Corbel"/>
                <a:cs typeface="Corbel"/>
              </a:rPr>
              <a:t>and form a vast </a:t>
            </a:r>
            <a:r>
              <a:rPr sz="1600" b="1" i="1" spc="-10" dirty="0">
                <a:solidFill>
                  <a:schemeClr val="bg1"/>
                </a:solidFill>
                <a:latin typeface="Corbel"/>
                <a:cs typeface="Corbel"/>
              </a:rPr>
              <a:t>temple  </a:t>
            </a:r>
            <a:r>
              <a:rPr sz="1600" b="1" i="1" spc="-40" dirty="0">
                <a:solidFill>
                  <a:schemeClr val="bg1"/>
                </a:solidFill>
                <a:latin typeface="Corbel"/>
                <a:cs typeface="Corbel"/>
              </a:rPr>
              <a:t>To </a:t>
            </a:r>
            <a:r>
              <a:rPr sz="1600" b="1" i="1" spc="-5" dirty="0">
                <a:solidFill>
                  <a:schemeClr val="bg1"/>
                </a:solidFill>
                <a:latin typeface="Corbel"/>
                <a:cs typeface="Corbel"/>
              </a:rPr>
              <a:t>which all nations throng to adore</a:t>
            </a:r>
            <a:r>
              <a:rPr sz="1600" b="1" i="1" spc="110" dirty="0">
                <a:solidFill>
                  <a:schemeClr val="bg1"/>
                </a:solidFill>
                <a:latin typeface="Corbel"/>
                <a:cs typeface="Corbel"/>
              </a:rPr>
              <a:t> </a:t>
            </a:r>
            <a:r>
              <a:rPr sz="1600" b="1" i="1" spc="-5" dirty="0">
                <a:solidFill>
                  <a:schemeClr val="bg1"/>
                </a:solidFill>
                <a:latin typeface="Corbel"/>
                <a:cs typeface="Corbel"/>
              </a:rPr>
              <a:t>thee,</a:t>
            </a:r>
            <a:endParaRPr sz="1600" dirty="0">
              <a:solidFill>
                <a:schemeClr val="bg1"/>
              </a:solidFill>
              <a:latin typeface="Corbel"/>
              <a:cs typeface="Corbel"/>
            </a:endParaRPr>
          </a:p>
          <a:p>
            <a:pPr algn="ctr">
              <a:lnSpc>
                <a:spcPct val="100000"/>
              </a:lnSpc>
            </a:pPr>
            <a:r>
              <a:rPr sz="1600" b="1" i="1" spc="-5" dirty="0">
                <a:solidFill>
                  <a:schemeClr val="bg1"/>
                </a:solidFill>
                <a:latin typeface="Corbel"/>
                <a:cs typeface="Corbel"/>
              </a:rPr>
              <a:t>Oh immortal spirit of</a:t>
            </a:r>
            <a:r>
              <a:rPr sz="1600" b="1" i="1" spc="5" dirty="0">
                <a:solidFill>
                  <a:schemeClr val="bg1"/>
                </a:solidFill>
                <a:latin typeface="Corbel"/>
                <a:cs typeface="Corbel"/>
              </a:rPr>
              <a:t> </a:t>
            </a:r>
            <a:r>
              <a:rPr sz="1600" b="1" i="1" spc="-5" dirty="0">
                <a:solidFill>
                  <a:schemeClr val="bg1"/>
                </a:solidFill>
                <a:latin typeface="Corbel"/>
                <a:cs typeface="Corbel"/>
              </a:rPr>
              <a:t>antiquity!</a:t>
            </a:r>
            <a:endParaRPr sz="1600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753100" y="3764279"/>
            <a:ext cx="3352800" cy="27828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28588" y="1412747"/>
            <a:ext cx="2519171" cy="17998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365760" cy="6855459"/>
          </a:xfrm>
          <a:custGeom>
            <a:avLst/>
            <a:gdLst/>
            <a:ahLst/>
            <a:cxnLst/>
            <a:rect l="l" t="t" r="r" b="b"/>
            <a:pathLst>
              <a:path w="365760" h="6855459">
                <a:moveTo>
                  <a:pt x="0" y="6854952"/>
                </a:moveTo>
                <a:lnTo>
                  <a:pt x="365760" y="6854952"/>
                </a:lnTo>
                <a:lnTo>
                  <a:pt x="365760" y="0"/>
                </a:lnTo>
                <a:lnTo>
                  <a:pt x="0" y="0"/>
                </a:lnTo>
                <a:lnTo>
                  <a:pt x="0" y="6854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608" y="5047488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40">
                <a:moveTo>
                  <a:pt x="0" y="0"/>
                </a:moveTo>
                <a:lnTo>
                  <a:pt x="0" y="1691639"/>
                </a:lnTo>
              </a:path>
            </a:pathLst>
          </a:custGeom>
          <a:ln w="73152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2608" y="4797552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3152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2608" y="4637532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3152">
            <a:solidFill>
              <a:srgbClr val="046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6031" y="4543044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231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3463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07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32902" y="2146325"/>
            <a:ext cx="4311650" cy="4711700"/>
          </a:xfrm>
          <a:custGeom>
            <a:avLst/>
            <a:gdLst/>
            <a:ahLst/>
            <a:cxnLst/>
            <a:rect l="l" t="t" r="r" b="b"/>
            <a:pathLst>
              <a:path w="4311650" h="4711700">
                <a:moveTo>
                  <a:pt x="0" y="4711671"/>
                </a:moveTo>
                <a:lnTo>
                  <a:pt x="1134065" y="2128494"/>
                </a:lnTo>
                <a:lnTo>
                  <a:pt x="4311097" y="0"/>
                </a:lnTo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08653" y="2222486"/>
            <a:ext cx="4235450" cy="4636135"/>
          </a:xfrm>
          <a:custGeom>
            <a:avLst/>
            <a:gdLst/>
            <a:ahLst/>
            <a:cxnLst/>
            <a:rect l="l" t="t" r="r" b="b"/>
            <a:pathLst>
              <a:path w="4235450" h="4636134">
                <a:moveTo>
                  <a:pt x="4235345" y="0"/>
                </a:moveTo>
                <a:lnTo>
                  <a:pt x="1096159" y="2087258"/>
                </a:lnTo>
                <a:lnTo>
                  <a:pt x="0" y="4635510"/>
                </a:lnTo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3379" y="0"/>
            <a:ext cx="5515610" cy="6616065"/>
          </a:xfrm>
          <a:custGeom>
            <a:avLst/>
            <a:gdLst/>
            <a:ahLst/>
            <a:cxnLst/>
            <a:rect l="l" t="t" r="r" b="b"/>
            <a:pathLst>
              <a:path w="5515610" h="6616065">
                <a:moveTo>
                  <a:pt x="0" y="6538760"/>
                </a:moveTo>
                <a:lnTo>
                  <a:pt x="0" y="6615683"/>
                </a:lnTo>
                <a:lnTo>
                  <a:pt x="5515356" y="4231005"/>
                </a:lnTo>
                <a:lnTo>
                  <a:pt x="4533138" y="0"/>
                </a:lnTo>
                <a:lnTo>
                  <a:pt x="4457573" y="0"/>
                </a:lnTo>
                <a:lnTo>
                  <a:pt x="5454015" y="4197350"/>
                </a:lnTo>
                <a:lnTo>
                  <a:pt x="0" y="6538760"/>
                </a:lnTo>
                <a:close/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23736" y="0"/>
            <a:ext cx="990600" cy="4161790"/>
          </a:xfrm>
          <a:custGeom>
            <a:avLst/>
            <a:gdLst/>
            <a:ahLst/>
            <a:cxnLst/>
            <a:rect l="l" t="t" r="r" b="b"/>
            <a:pathLst>
              <a:path w="990600" h="4161790">
                <a:moveTo>
                  <a:pt x="990346" y="0"/>
                </a:moveTo>
                <a:lnTo>
                  <a:pt x="948445" y="0"/>
                </a:lnTo>
                <a:lnTo>
                  <a:pt x="0" y="4161281"/>
                </a:lnTo>
                <a:lnTo>
                  <a:pt x="990346" y="0"/>
                </a:lnTo>
                <a:close/>
              </a:path>
            </a:pathLst>
          </a:custGeom>
          <a:solidFill>
            <a:srgbClr val="237AA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43600" y="0"/>
            <a:ext cx="2743200" cy="4267200"/>
          </a:xfrm>
          <a:custGeom>
            <a:avLst/>
            <a:gdLst/>
            <a:ahLst/>
            <a:cxnLst/>
            <a:rect l="l" t="t" r="r" b="b"/>
            <a:pathLst>
              <a:path w="2743200" h="4267200">
                <a:moveTo>
                  <a:pt x="2743200" y="0"/>
                </a:moveTo>
                <a:lnTo>
                  <a:pt x="1752600" y="0"/>
                </a:lnTo>
                <a:lnTo>
                  <a:pt x="0" y="4267200"/>
                </a:lnTo>
                <a:lnTo>
                  <a:pt x="27432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43600" y="4267200"/>
            <a:ext cx="3200400" cy="1143000"/>
          </a:xfrm>
          <a:custGeom>
            <a:avLst/>
            <a:gdLst/>
            <a:ahLst/>
            <a:cxnLst/>
            <a:rect l="l" t="t" r="r" b="b"/>
            <a:pathLst>
              <a:path w="3200400" h="1143000">
                <a:moveTo>
                  <a:pt x="0" y="0"/>
                </a:moveTo>
                <a:lnTo>
                  <a:pt x="3200400" y="1143000"/>
                </a:lnTo>
                <a:lnTo>
                  <a:pt x="320040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43600" y="0"/>
            <a:ext cx="1371600" cy="4267200"/>
          </a:xfrm>
          <a:custGeom>
            <a:avLst/>
            <a:gdLst/>
            <a:ahLst/>
            <a:cxnLst/>
            <a:rect l="l" t="t" r="r" b="b"/>
            <a:pathLst>
              <a:path w="1371600" h="4267200">
                <a:moveTo>
                  <a:pt x="1371600" y="0"/>
                </a:moveTo>
                <a:lnTo>
                  <a:pt x="1219200" y="0"/>
                </a:lnTo>
                <a:lnTo>
                  <a:pt x="0" y="4267200"/>
                </a:lnTo>
                <a:lnTo>
                  <a:pt x="13716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48171" y="4245864"/>
            <a:ext cx="2091055" cy="2612390"/>
          </a:xfrm>
          <a:custGeom>
            <a:avLst/>
            <a:gdLst/>
            <a:ahLst/>
            <a:cxnLst/>
            <a:rect l="l" t="t" r="r" b="b"/>
            <a:pathLst>
              <a:path w="2091054" h="2612390">
                <a:moveTo>
                  <a:pt x="0" y="0"/>
                </a:moveTo>
                <a:lnTo>
                  <a:pt x="1700402" y="2612135"/>
                </a:lnTo>
                <a:lnTo>
                  <a:pt x="2090927" y="2612135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43600" y="4267200"/>
            <a:ext cx="1600200" cy="2590800"/>
          </a:xfrm>
          <a:custGeom>
            <a:avLst/>
            <a:gdLst/>
            <a:ahLst/>
            <a:cxnLst/>
            <a:rect l="l" t="t" r="r" b="b"/>
            <a:pathLst>
              <a:path w="1600200" h="2590800">
                <a:moveTo>
                  <a:pt x="0" y="0"/>
                </a:moveTo>
                <a:lnTo>
                  <a:pt x="1524000" y="2590799"/>
                </a:lnTo>
                <a:lnTo>
                  <a:pt x="1600200" y="2590799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3600" y="1371600"/>
            <a:ext cx="3200400" cy="2895600"/>
          </a:xfrm>
          <a:custGeom>
            <a:avLst/>
            <a:gdLst/>
            <a:ahLst/>
            <a:cxnLst/>
            <a:rect l="l" t="t" r="r" b="b"/>
            <a:pathLst>
              <a:path w="3200400" h="2895600">
                <a:moveTo>
                  <a:pt x="3200400" y="0"/>
                </a:moveTo>
                <a:lnTo>
                  <a:pt x="0" y="2895600"/>
                </a:lnTo>
                <a:lnTo>
                  <a:pt x="3200400" y="228600"/>
                </a:lnTo>
                <a:lnTo>
                  <a:pt x="32004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3600" y="1752600"/>
            <a:ext cx="3200400" cy="2514600"/>
          </a:xfrm>
          <a:custGeom>
            <a:avLst/>
            <a:gdLst/>
            <a:ahLst/>
            <a:cxnLst/>
            <a:rect l="l" t="t" r="r" b="b"/>
            <a:pathLst>
              <a:path w="3200400" h="2514600">
                <a:moveTo>
                  <a:pt x="3200400" y="0"/>
                </a:moveTo>
                <a:lnTo>
                  <a:pt x="0" y="2514600"/>
                </a:lnTo>
                <a:lnTo>
                  <a:pt x="3200400" y="76200"/>
                </a:lnTo>
                <a:lnTo>
                  <a:pt x="32004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7284" y="2438400"/>
            <a:ext cx="5562600" cy="1828800"/>
          </a:xfrm>
          <a:custGeom>
            <a:avLst/>
            <a:gdLst/>
            <a:ahLst/>
            <a:cxnLst/>
            <a:rect l="l" t="t" r="r" b="b"/>
            <a:pathLst>
              <a:path w="5562600" h="1828800">
                <a:moveTo>
                  <a:pt x="0" y="0"/>
                </a:moveTo>
                <a:lnTo>
                  <a:pt x="0" y="609600"/>
                </a:lnTo>
                <a:lnTo>
                  <a:pt x="5562600" y="18288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7284" y="2133600"/>
            <a:ext cx="5638800" cy="2133600"/>
          </a:xfrm>
          <a:custGeom>
            <a:avLst/>
            <a:gdLst/>
            <a:ahLst/>
            <a:cxnLst/>
            <a:rect l="l" t="t" r="r" b="b"/>
            <a:pathLst>
              <a:path w="5638800" h="2133600">
                <a:moveTo>
                  <a:pt x="0" y="0"/>
                </a:moveTo>
                <a:lnTo>
                  <a:pt x="0" y="76200"/>
                </a:lnTo>
                <a:lnTo>
                  <a:pt x="563880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2711" y="402336"/>
            <a:ext cx="8503920" cy="885825"/>
          </a:xfrm>
          <a:custGeom>
            <a:avLst/>
            <a:gdLst/>
            <a:ahLst/>
            <a:cxnLst/>
            <a:rect l="l" t="t" r="r" b="b"/>
            <a:pathLst>
              <a:path w="8503920" h="885825">
                <a:moveTo>
                  <a:pt x="0" y="885444"/>
                </a:moveTo>
                <a:lnTo>
                  <a:pt x="8503920" y="885444"/>
                </a:lnTo>
                <a:lnTo>
                  <a:pt x="8503920" y="0"/>
                </a:lnTo>
                <a:lnTo>
                  <a:pt x="0" y="0"/>
                </a:lnTo>
                <a:lnTo>
                  <a:pt x="0" y="885444"/>
                </a:lnTo>
                <a:close/>
              </a:path>
            </a:pathLst>
          </a:custGeom>
          <a:solidFill>
            <a:srgbClr val="237AA1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557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519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2627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1583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8159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365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785876" y="551433"/>
            <a:ext cx="11328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Motto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 rot="20933725">
            <a:off x="173736" y="3366516"/>
            <a:ext cx="3165348" cy="2679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66944" y="4200144"/>
            <a:ext cx="963168" cy="536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19344" y="4536947"/>
            <a:ext cx="2127504" cy="182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75603" y="4200144"/>
            <a:ext cx="579120" cy="5364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00215" y="4200144"/>
            <a:ext cx="1399032" cy="5364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48828" y="4837176"/>
            <a:ext cx="606551" cy="487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22547" y="5141976"/>
            <a:ext cx="667512" cy="487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42003" y="1653539"/>
            <a:ext cx="5076444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0936" y="2019300"/>
            <a:ext cx="6777228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81584" y="1354328"/>
            <a:ext cx="8586216" cy="406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652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chemeClr val="bg1"/>
                </a:solidFill>
                <a:latin typeface="Corbel"/>
                <a:cs typeface="Corbel"/>
              </a:rPr>
              <a:t>The </a:t>
            </a:r>
            <a:r>
              <a:rPr sz="2400" b="1" spc="-10" dirty="0">
                <a:solidFill>
                  <a:schemeClr val="bg1"/>
                </a:solidFill>
                <a:latin typeface="Corbel"/>
                <a:cs typeface="Corbel"/>
              </a:rPr>
              <a:t>Olympic </a:t>
            </a:r>
            <a:r>
              <a:rPr sz="2400" b="1" spc="-5" dirty="0">
                <a:solidFill>
                  <a:schemeClr val="bg1"/>
                </a:solidFill>
                <a:latin typeface="Corbel"/>
                <a:cs typeface="Corbel"/>
              </a:rPr>
              <a:t>motto </a:t>
            </a:r>
            <a:r>
              <a:rPr sz="2400" b="1" dirty="0">
                <a:solidFill>
                  <a:schemeClr val="bg1"/>
                </a:solidFill>
                <a:latin typeface="Corbel"/>
                <a:cs typeface="Corbel"/>
              </a:rPr>
              <a:t>is </a:t>
            </a:r>
            <a:r>
              <a:rPr sz="2400" b="1" i="1" spc="-5" dirty="0">
                <a:solidFill>
                  <a:schemeClr val="bg1"/>
                </a:solidFill>
                <a:latin typeface="Corbel"/>
                <a:cs typeface="Corbel"/>
              </a:rPr>
              <a:t>Citius—Altius—Fortius, </a:t>
            </a:r>
            <a:r>
              <a:rPr sz="2400" b="1" spc="-5" dirty="0">
                <a:solidFill>
                  <a:schemeClr val="bg1"/>
                </a:solidFill>
                <a:latin typeface="Corbel"/>
                <a:cs typeface="Corbel"/>
              </a:rPr>
              <a:t>which </a:t>
            </a:r>
            <a:r>
              <a:rPr sz="2400" b="1" dirty="0">
                <a:solidFill>
                  <a:schemeClr val="bg1"/>
                </a:solidFill>
                <a:latin typeface="Corbel"/>
                <a:cs typeface="Corbel"/>
              </a:rPr>
              <a:t>is </a:t>
            </a:r>
            <a:r>
              <a:rPr sz="2400" b="1" spc="-5" dirty="0">
                <a:solidFill>
                  <a:schemeClr val="bg1"/>
                </a:solidFill>
                <a:latin typeface="Corbel"/>
                <a:cs typeface="Corbel"/>
              </a:rPr>
              <a:t>Latin </a:t>
            </a:r>
            <a:r>
              <a:rPr sz="2400" b="1" dirty="0">
                <a:solidFill>
                  <a:schemeClr val="bg1"/>
                </a:solidFill>
                <a:latin typeface="Corbel"/>
                <a:cs typeface="Corbel"/>
              </a:rPr>
              <a:t>for  </a:t>
            </a:r>
            <a:r>
              <a:rPr sz="2400" b="1" spc="-20" dirty="0">
                <a:solidFill>
                  <a:schemeClr val="bg1"/>
                </a:solidFill>
                <a:latin typeface="Corbel"/>
                <a:cs typeface="Corbel"/>
              </a:rPr>
              <a:t>"faster, </a:t>
            </a:r>
            <a:r>
              <a:rPr sz="2400" b="1" spc="-25" dirty="0">
                <a:solidFill>
                  <a:schemeClr val="bg1"/>
                </a:solidFill>
                <a:latin typeface="Corbel"/>
                <a:cs typeface="Corbel"/>
              </a:rPr>
              <a:t>higher, </a:t>
            </a:r>
            <a:r>
              <a:rPr sz="2400" b="1" spc="-20" dirty="0">
                <a:solidFill>
                  <a:schemeClr val="bg1"/>
                </a:solidFill>
                <a:latin typeface="Corbel"/>
                <a:cs typeface="Corbel"/>
              </a:rPr>
              <a:t>stronger</a:t>
            </a:r>
            <a:r>
              <a:rPr sz="2400" b="1" spc="-20" dirty="0" smtClean="0">
                <a:solidFill>
                  <a:schemeClr val="bg1"/>
                </a:solidFill>
                <a:latin typeface="Corbel"/>
                <a:cs typeface="Corbel"/>
              </a:rPr>
              <a:t>."</a:t>
            </a:r>
            <a:r>
              <a:rPr lang="en-US" sz="2400" b="1" spc="-20" dirty="0" smtClean="0">
                <a:solidFill>
                  <a:schemeClr val="bg1"/>
                </a:solidFill>
                <a:latin typeface="Corbel"/>
                <a:cs typeface="Corbel"/>
              </a:rPr>
              <a:t> </a:t>
            </a:r>
            <a:r>
              <a:rPr sz="2400" b="1" spc="-20" dirty="0" smtClean="0">
                <a:solidFill>
                  <a:schemeClr val="bg1"/>
                </a:solidFill>
                <a:latin typeface="Corbel"/>
                <a:cs typeface="Corbel"/>
              </a:rPr>
              <a:t> </a:t>
            </a:r>
            <a:r>
              <a:rPr lang="en-US" sz="2400" b="1" spc="-20" dirty="0" smtClean="0">
                <a:solidFill>
                  <a:schemeClr val="bg1"/>
                </a:solidFill>
                <a:latin typeface="Corbel"/>
                <a:cs typeface="Corbel"/>
              </a:rPr>
              <a:t> </a:t>
            </a:r>
          </a:p>
          <a:p>
            <a:pPr marL="12700" marR="96520">
              <a:lnSpc>
                <a:spcPct val="100000"/>
              </a:lnSpc>
              <a:spcBef>
                <a:spcPts val="100"/>
              </a:spcBef>
            </a:pPr>
            <a:endParaRPr lang="en-US" sz="2400" spc="-20" dirty="0">
              <a:solidFill>
                <a:schemeClr val="bg1"/>
              </a:solidFill>
              <a:latin typeface="Corbel"/>
              <a:cs typeface="Corbel"/>
            </a:endParaRPr>
          </a:p>
          <a:p>
            <a:pPr marL="12700" marR="96520">
              <a:lnSpc>
                <a:spcPct val="100000"/>
              </a:lnSpc>
              <a:spcBef>
                <a:spcPts val="100"/>
              </a:spcBef>
            </a:pPr>
            <a:r>
              <a:rPr sz="2000" b="1" spc="-5" dirty="0" smtClean="0">
                <a:solidFill>
                  <a:schemeClr val="bg1"/>
                </a:solidFill>
                <a:latin typeface="Corbel"/>
                <a:cs typeface="Corbel"/>
              </a:rPr>
              <a:t>The </a:t>
            </a:r>
            <a:r>
              <a:rPr sz="2000" b="1" dirty="0">
                <a:solidFill>
                  <a:schemeClr val="bg1"/>
                </a:solidFill>
                <a:latin typeface="Corbel"/>
                <a:cs typeface="Corbel"/>
              </a:rPr>
              <a:t>motto has been with the Games from </a:t>
            </a:r>
            <a:r>
              <a:rPr sz="2000" b="1" spc="-5" dirty="0">
                <a:solidFill>
                  <a:schemeClr val="bg1"/>
                </a:solidFill>
                <a:latin typeface="Corbel"/>
                <a:cs typeface="Corbel"/>
              </a:rPr>
              <a:t>the  foundation of the International Olympic  Committee </a:t>
            </a:r>
            <a:r>
              <a:rPr sz="2000" b="1" dirty="0">
                <a:solidFill>
                  <a:schemeClr val="bg1"/>
                </a:solidFill>
                <a:latin typeface="Corbel"/>
                <a:cs typeface="Corbel"/>
              </a:rPr>
              <a:t>in</a:t>
            </a:r>
            <a:r>
              <a:rPr sz="2000" b="1" spc="-5" dirty="0">
                <a:solidFill>
                  <a:schemeClr val="bg1"/>
                </a:solidFill>
                <a:latin typeface="Corbel"/>
                <a:cs typeface="Corbel"/>
              </a:rPr>
              <a:t> 1894.</a:t>
            </a:r>
            <a:endParaRPr sz="2000" b="1" dirty="0">
              <a:solidFill>
                <a:schemeClr val="bg1"/>
              </a:solidFill>
              <a:latin typeface="Corbel"/>
              <a:cs typeface="Corbel"/>
            </a:endParaRPr>
          </a:p>
          <a:p>
            <a:pPr marL="2821305" marR="5080" algn="just">
              <a:lnSpc>
                <a:spcPct val="100000"/>
              </a:lnSpc>
              <a:spcBef>
                <a:spcPts val="700"/>
              </a:spcBef>
            </a:pPr>
            <a:r>
              <a:rPr sz="2400" b="1" spc="-5" dirty="0">
                <a:solidFill>
                  <a:schemeClr val="bg1"/>
                </a:solidFill>
                <a:latin typeface="Corbel"/>
                <a:cs typeface="Corbel"/>
              </a:rPr>
              <a:t>It </a:t>
            </a:r>
            <a:r>
              <a:rPr sz="2400" b="1" dirty="0">
                <a:solidFill>
                  <a:schemeClr val="bg1"/>
                </a:solidFill>
                <a:latin typeface="Corbel"/>
                <a:cs typeface="Corbel"/>
              </a:rPr>
              <a:t>was proposed </a:t>
            </a:r>
            <a:r>
              <a:rPr sz="2400" b="1" spc="-5" dirty="0">
                <a:solidFill>
                  <a:schemeClr val="bg1"/>
                </a:solidFill>
                <a:latin typeface="Corbel"/>
                <a:cs typeface="Corbel"/>
              </a:rPr>
              <a:t>by the </a:t>
            </a:r>
            <a:r>
              <a:rPr sz="2400" b="1" dirty="0">
                <a:solidFill>
                  <a:schemeClr val="bg1"/>
                </a:solidFill>
                <a:latin typeface="Corbel"/>
                <a:cs typeface="Corbel"/>
              </a:rPr>
              <a:t>father </a:t>
            </a:r>
            <a:r>
              <a:rPr sz="2400" b="1" spc="-5" dirty="0">
                <a:solidFill>
                  <a:schemeClr val="bg1"/>
                </a:solidFill>
                <a:latin typeface="Corbel"/>
                <a:cs typeface="Corbel"/>
              </a:rPr>
              <a:t>of the modern  Olympic </a:t>
            </a:r>
            <a:r>
              <a:rPr sz="2400" b="1" dirty="0">
                <a:solidFill>
                  <a:schemeClr val="bg1"/>
                </a:solidFill>
                <a:latin typeface="Corbel"/>
                <a:cs typeface="Corbel"/>
              </a:rPr>
              <a:t>Games, </a:t>
            </a:r>
            <a:r>
              <a:rPr sz="2400" b="1" spc="-5" dirty="0">
                <a:solidFill>
                  <a:schemeClr val="bg1"/>
                </a:solidFill>
                <a:latin typeface="Corbel"/>
                <a:cs typeface="Corbel"/>
                <a:hlinkClick r:id="rId12"/>
              </a:rPr>
              <a:t>Pierre de Coubertin</a:t>
            </a:r>
            <a:r>
              <a:rPr sz="2400" b="1" dirty="0">
                <a:solidFill>
                  <a:schemeClr val="bg1"/>
                </a:solidFill>
                <a:latin typeface="Corbel"/>
                <a:cs typeface="Corbel"/>
              </a:rPr>
              <a:t>, </a:t>
            </a:r>
            <a:r>
              <a:rPr sz="2400" b="1" spc="-5" dirty="0">
                <a:solidFill>
                  <a:schemeClr val="bg1"/>
                </a:solidFill>
                <a:latin typeface="Corbel"/>
                <a:cs typeface="Corbel"/>
              </a:rPr>
              <a:t>who </a:t>
            </a:r>
            <a:r>
              <a:rPr sz="2400" b="1" dirty="0">
                <a:solidFill>
                  <a:schemeClr val="bg1"/>
                </a:solidFill>
                <a:latin typeface="Corbel"/>
                <a:cs typeface="Corbel"/>
              </a:rPr>
              <a:t>got it  from a speech given </a:t>
            </a:r>
            <a:r>
              <a:rPr sz="2400" b="1" spc="-5" dirty="0">
                <a:solidFill>
                  <a:schemeClr val="bg1"/>
                </a:solidFill>
                <a:latin typeface="Corbel"/>
                <a:cs typeface="Corbel"/>
              </a:rPr>
              <a:t>by </a:t>
            </a:r>
            <a:r>
              <a:rPr sz="2400" b="1" dirty="0">
                <a:solidFill>
                  <a:schemeClr val="bg1"/>
                </a:solidFill>
                <a:latin typeface="Corbel"/>
                <a:cs typeface="Corbel"/>
              </a:rPr>
              <a:t>a friend of his, </a:t>
            </a:r>
            <a:r>
              <a:rPr sz="2400" b="1" u="heavy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Henri </a:t>
            </a:r>
            <a:r>
              <a:rPr sz="2400" b="1" dirty="0">
                <a:solidFill>
                  <a:schemeClr val="bg1"/>
                </a:solidFill>
                <a:latin typeface="Corbel"/>
                <a:cs typeface="Corbel"/>
              </a:rPr>
              <a:t> </a:t>
            </a:r>
            <a:r>
              <a:rPr sz="2400" b="1" u="heavy" spc="-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Didon</a:t>
            </a:r>
            <a:r>
              <a:rPr sz="2400" b="1" spc="-5" dirty="0">
                <a:solidFill>
                  <a:schemeClr val="bg1"/>
                </a:solidFill>
                <a:latin typeface="Corbel"/>
                <a:cs typeface="Corbel"/>
              </a:rPr>
              <a:t>, </a:t>
            </a:r>
            <a:r>
              <a:rPr sz="2400" b="1" dirty="0">
                <a:solidFill>
                  <a:schemeClr val="bg1"/>
                </a:solidFill>
                <a:latin typeface="Corbel"/>
                <a:cs typeface="Corbel"/>
              </a:rPr>
              <a:t>a </a:t>
            </a:r>
            <a:r>
              <a:rPr sz="2400" b="1" spc="-5" dirty="0">
                <a:solidFill>
                  <a:schemeClr val="bg1"/>
                </a:solidFill>
                <a:latin typeface="Corbel"/>
                <a:cs typeface="Corbel"/>
              </a:rPr>
              <a:t>Dominican </a:t>
            </a:r>
            <a:r>
              <a:rPr sz="2400" b="1" dirty="0">
                <a:solidFill>
                  <a:schemeClr val="bg1"/>
                </a:solidFill>
                <a:latin typeface="Corbel"/>
                <a:cs typeface="Corbel"/>
              </a:rPr>
              <a:t>priest and </a:t>
            </a:r>
            <a:r>
              <a:rPr sz="2400" b="1" spc="-5" dirty="0">
                <a:solidFill>
                  <a:schemeClr val="bg1"/>
                </a:solidFill>
                <a:latin typeface="Corbel"/>
                <a:cs typeface="Corbel"/>
              </a:rPr>
              <a:t>principal of </a:t>
            </a:r>
            <a:r>
              <a:rPr sz="2400" b="1" dirty="0">
                <a:solidFill>
                  <a:schemeClr val="bg1"/>
                </a:solidFill>
                <a:latin typeface="Corbel"/>
                <a:cs typeface="Corbel"/>
              </a:rPr>
              <a:t>an  </a:t>
            </a:r>
            <a:r>
              <a:rPr sz="2400" b="1" spc="-5" dirty="0">
                <a:solidFill>
                  <a:schemeClr val="bg1"/>
                </a:solidFill>
                <a:latin typeface="Corbel"/>
                <a:cs typeface="Corbel"/>
              </a:rPr>
              <a:t>academy that </a:t>
            </a:r>
            <a:r>
              <a:rPr sz="2400" b="1" dirty="0">
                <a:solidFill>
                  <a:schemeClr val="bg1"/>
                </a:solidFill>
                <a:latin typeface="Corbel"/>
                <a:cs typeface="Corbel"/>
              </a:rPr>
              <a:t>used sports as </a:t>
            </a:r>
            <a:r>
              <a:rPr sz="2400" b="1" spc="-5" dirty="0">
                <a:solidFill>
                  <a:schemeClr val="bg1"/>
                </a:solidFill>
                <a:latin typeface="Corbel"/>
                <a:cs typeface="Corbel"/>
              </a:rPr>
              <a:t>part </a:t>
            </a:r>
            <a:r>
              <a:rPr sz="2400" b="1" spc="-10" dirty="0">
                <a:solidFill>
                  <a:schemeClr val="bg1"/>
                </a:solidFill>
                <a:latin typeface="Corbel"/>
                <a:cs typeface="Corbel"/>
              </a:rPr>
              <a:t>of </a:t>
            </a:r>
            <a:r>
              <a:rPr sz="2400" b="1" dirty="0">
                <a:solidFill>
                  <a:schemeClr val="bg1"/>
                </a:solidFill>
                <a:latin typeface="Corbel"/>
                <a:cs typeface="Corbel"/>
              </a:rPr>
              <a:t>its  </a:t>
            </a:r>
            <a:r>
              <a:rPr sz="2400" b="1" spc="-5" dirty="0">
                <a:solidFill>
                  <a:schemeClr val="bg1"/>
                </a:solidFill>
                <a:latin typeface="Corbel"/>
                <a:cs typeface="Corbel"/>
              </a:rPr>
              <a:t>educational </a:t>
            </a:r>
            <a:r>
              <a:rPr sz="2400" b="1" dirty="0" smtClean="0">
                <a:solidFill>
                  <a:schemeClr val="bg1"/>
                </a:solidFill>
                <a:latin typeface="Corbel"/>
                <a:cs typeface="Corbel"/>
              </a:rPr>
              <a:t>program.</a:t>
            </a:r>
            <a:endParaRPr sz="2400" b="1" dirty="0">
              <a:solidFill>
                <a:schemeClr val="bg1"/>
              </a:solidFill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65760" cy="6855459"/>
          </a:xfrm>
          <a:custGeom>
            <a:avLst/>
            <a:gdLst/>
            <a:ahLst/>
            <a:cxnLst/>
            <a:rect l="l" t="t" r="r" b="b"/>
            <a:pathLst>
              <a:path w="365760" h="6855459">
                <a:moveTo>
                  <a:pt x="0" y="6854952"/>
                </a:moveTo>
                <a:lnTo>
                  <a:pt x="365760" y="6854952"/>
                </a:lnTo>
                <a:lnTo>
                  <a:pt x="365760" y="0"/>
                </a:lnTo>
                <a:lnTo>
                  <a:pt x="0" y="0"/>
                </a:lnTo>
                <a:lnTo>
                  <a:pt x="0" y="6854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608" y="5047488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40">
                <a:moveTo>
                  <a:pt x="0" y="0"/>
                </a:moveTo>
                <a:lnTo>
                  <a:pt x="0" y="1691639"/>
                </a:lnTo>
              </a:path>
            </a:pathLst>
          </a:custGeom>
          <a:ln w="73152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2608" y="4797552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3152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2608" y="4637532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3152">
            <a:solidFill>
              <a:srgbClr val="046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6031" y="4543044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231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3463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07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32902" y="2146325"/>
            <a:ext cx="4311650" cy="4711700"/>
          </a:xfrm>
          <a:custGeom>
            <a:avLst/>
            <a:gdLst/>
            <a:ahLst/>
            <a:cxnLst/>
            <a:rect l="l" t="t" r="r" b="b"/>
            <a:pathLst>
              <a:path w="4311650" h="4711700">
                <a:moveTo>
                  <a:pt x="0" y="4711671"/>
                </a:moveTo>
                <a:lnTo>
                  <a:pt x="1134065" y="2128494"/>
                </a:lnTo>
                <a:lnTo>
                  <a:pt x="4311097" y="0"/>
                </a:lnTo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08653" y="2222486"/>
            <a:ext cx="4235450" cy="4636135"/>
          </a:xfrm>
          <a:custGeom>
            <a:avLst/>
            <a:gdLst/>
            <a:ahLst/>
            <a:cxnLst/>
            <a:rect l="l" t="t" r="r" b="b"/>
            <a:pathLst>
              <a:path w="4235450" h="4636134">
                <a:moveTo>
                  <a:pt x="4235345" y="0"/>
                </a:moveTo>
                <a:lnTo>
                  <a:pt x="1096159" y="2087258"/>
                </a:lnTo>
                <a:lnTo>
                  <a:pt x="0" y="4635510"/>
                </a:lnTo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3379" y="0"/>
            <a:ext cx="5515610" cy="6616065"/>
          </a:xfrm>
          <a:custGeom>
            <a:avLst/>
            <a:gdLst/>
            <a:ahLst/>
            <a:cxnLst/>
            <a:rect l="l" t="t" r="r" b="b"/>
            <a:pathLst>
              <a:path w="5515610" h="6616065">
                <a:moveTo>
                  <a:pt x="0" y="6538760"/>
                </a:moveTo>
                <a:lnTo>
                  <a:pt x="0" y="6615683"/>
                </a:lnTo>
                <a:lnTo>
                  <a:pt x="5515356" y="4231005"/>
                </a:lnTo>
                <a:lnTo>
                  <a:pt x="4533138" y="0"/>
                </a:lnTo>
                <a:lnTo>
                  <a:pt x="4457573" y="0"/>
                </a:lnTo>
                <a:lnTo>
                  <a:pt x="5454015" y="4197350"/>
                </a:lnTo>
                <a:lnTo>
                  <a:pt x="0" y="6538760"/>
                </a:lnTo>
                <a:close/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23736" y="0"/>
            <a:ext cx="990600" cy="4161790"/>
          </a:xfrm>
          <a:custGeom>
            <a:avLst/>
            <a:gdLst/>
            <a:ahLst/>
            <a:cxnLst/>
            <a:rect l="l" t="t" r="r" b="b"/>
            <a:pathLst>
              <a:path w="990600" h="4161790">
                <a:moveTo>
                  <a:pt x="990346" y="0"/>
                </a:moveTo>
                <a:lnTo>
                  <a:pt x="948445" y="0"/>
                </a:lnTo>
                <a:lnTo>
                  <a:pt x="0" y="4161281"/>
                </a:lnTo>
                <a:lnTo>
                  <a:pt x="990346" y="0"/>
                </a:lnTo>
                <a:close/>
              </a:path>
            </a:pathLst>
          </a:custGeom>
          <a:solidFill>
            <a:srgbClr val="237AA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43600" y="0"/>
            <a:ext cx="2743200" cy="4267200"/>
          </a:xfrm>
          <a:custGeom>
            <a:avLst/>
            <a:gdLst/>
            <a:ahLst/>
            <a:cxnLst/>
            <a:rect l="l" t="t" r="r" b="b"/>
            <a:pathLst>
              <a:path w="2743200" h="4267200">
                <a:moveTo>
                  <a:pt x="2743200" y="0"/>
                </a:moveTo>
                <a:lnTo>
                  <a:pt x="1752600" y="0"/>
                </a:lnTo>
                <a:lnTo>
                  <a:pt x="0" y="4267200"/>
                </a:lnTo>
                <a:lnTo>
                  <a:pt x="27432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43600" y="4267200"/>
            <a:ext cx="3200400" cy="1143000"/>
          </a:xfrm>
          <a:custGeom>
            <a:avLst/>
            <a:gdLst/>
            <a:ahLst/>
            <a:cxnLst/>
            <a:rect l="l" t="t" r="r" b="b"/>
            <a:pathLst>
              <a:path w="3200400" h="1143000">
                <a:moveTo>
                  <a:pt x="0" y="0"/>
                </a:moveTo>
                <a:lnTo>
                  <a:pt x="3200400" y="1143000"/>
                </a:lnTo>
                <a:lnTo>
                  <a:pt x="320040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43600" y="0"/>
            <a:ext cx="1371600" cy="4267200"/>
          </a:xfrm>
          <a:custGeom>
            <a:avLst/>
            <a:gdLst/>
            <a:ahLst/>
            <a:cxnLst/>
            <a:rect l="l" t="t" r="r" b="b"/>
            <a:pathLst>
              <a:path w="1371600" h="4267200">
                <a:moveTo>
                  <a:pt x="1371600" y="0"/>
                </a:moveTo>
                <a:lnTo>
                  <a:pt x="1219200" y="0"/>
                </a:lnTo>
                <a:lnTo>
                  <a:pt x="0" y="4267200"/>
                </a:lnTo>
                <a:lnTo>
                  <a:pt x="13716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48171" y="4245864"/>
            <a:ext cx="2091055" cy="2612390"/>
          </a:xfrm>
          <a:custGeom>
            <a:avLst/>
            <a:gdLst/>
            <a:ahLst/>
            <a:cxnLst/>
            <a:rect l="l" t="t" r="r" b="b"/>
            <a:pathLst>
              <a:path w="2091054" h="2612390">
                <a:moveTo>
                  <a:pt x="0" y="0"/>
                </a:moveTo>
                <a:lnTo>
                  <a:pt x="1700402" y="2612135"/>
                </a:lnTo>
                <a:lnTo>
                  <a:pt x="2090927" y="2612135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43600" y="4267200"/>
            <a:ext cx="1600200" cy="2590800"/>
          </a:xfrm>
          <a:custGeom>
            <a:avLst/>
            <a:gdLst/>
            <a:ahLst/>
            <a:cxnLst/>
            <a:rect l="l" t="t" r="r" b="b"/>
            <a:pathLst>
              <a:path w="1600200" h="2590800">
                <a:moveTo>
                  <a:pt x="0" y="0"/>
                </a:moveTo>
                <a:lnTo>
                  <a:pt x="1524000" y="2590799"/>
                </a:lnTo>
                <a:lnTo>
                  <a:pt x="1600200" y="2590799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3600" y="1371600"/>
            <a:ext cx="3200400" cy="2895600"/>
          </a:xfrm>
          <a:custGeom>
            <a:avLst/>
            <a:gdLst/>
            <a:ahLst/>
            <a:cxnLst/>
            <a:rect l="l" t="t" r="r" b="b"/>
            <a:pathLst>
              <a:path w="3200400" h="2895600">
                <a:moveTo>
                  <a:pt x="3200400" y="0"/>
                </a:moveTo>
                <a:lnTo>
                  <a:pt x="0" y="2895600"/>
                </a:lnTo>
                <a:lnTo>
                  <a:pt x="3200400" y="228600"/>
                </a:lnTo>
                <a:lnTo>
                  <a:pt x="32004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3600" y="1752600"/>
            <a:ext cx="3200400" cy="2514600"/>
          </a:xfrm>
          <a:custGeom>
            <a:avLst/>
            <a:gdLst/>
            <a:ahLst/>
            <a:cxnLst/>
            <a:rect l="l" t="t" r="r" b="b"/>
            <a:pathLst>
              <a:path w="3200400" h="2514600">
                <a:moveTo>
                  <a:pt x="3200400" y="0"/>
                </a:moveTo>
                <a:lnTo>
                  <a:pt x="0" y="2514600"/>
                </a:lnTo>
                <a:lnTo>
                  <a:pt x="3200400" y="76200"/>
                </a:lnTo>
                <a:lnTo>
                  <a:pt x="32004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0600" y="4267200"/>
            <a:ext cx="4953000" cy="2590800"/>
          </a:xfrm>
          <a:custGeom>
            <a:avLst/>
            <a:gdLst/>
            <a:ahLst/>
            <a:cxnLst/>
            <a:rect l="l" t="t" r="r" b="b"/>
            <a:pathLst>
              <a:path w="4953000" h="2590800">
                <a:moveTo>
                  <a:pt x="4953000" y="0"/>
                </a:moveTo>
                <a:lnTo>
                  <a:pt x="0" y="2590799"/>
                </a:lnTo>
                <a:lnTo>
                  <a:pt x="1676400" y="2590799"/>
                </a:lnTo>
                <a:lnTo>
                  <a:pt x="49530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3400" y="4267200"/>
            <a:ext cx="5334000" cy="2590800"/>
          </a:xfrm>
          <a:custGeom>
            <a:avLst/>
            <a:gdLst/>
            <a:ahLst/>
            <a:cxnLst/>
            <a:rect l="l" t="t" r="r" b="b"/>
            <a:pathLst>
              <a:path w="5334000" h="2590800">
                <a:moveTo>
                  <a:pt x="5334000" y="0"/>
                </a:moveTo>
                <a:lnTo>
                  <a:pt x="0" y="2590799"/>
                </a:lnTo>
                <a:lnTo>
                  <a:pt x="228600" y="2590799"/>
                </a:lnTo>
                <a:lnTo>
                  <a:pt x="53340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7284" y="2438400"/>
            <a:ext cx="5562600" cy="1828800"/>
          </a:xfrm>
          <a:custGeom>
            <a:avLst/>
            <a:gdLst/>
            <a:ahLst/>
            <a:cxnLst/>
            <a:rect l="l" t="t" r="r" b="b"/>
            <a:pathLst>
              <a:path w="5562600" h="1828800">
                <a:moveTo>
                  <a:pt x="0" y="0"/>
                </a:moveTo>
                <a:lnTo>
                  <a:pt x="0" y="609600"/>
                </a:lnTo>
                <a:lnTo>
                  <a:pt x="5562600" y="18288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7284" y="2133600"/>
            <a:ext cx="5638800" cy="2133600"/>
          </a:xfrm>
          <a:custGeom>
            <a:avLst/>
            <a:gdLst/>
            <a:ahLst/>
            <a:cxnLst/>
            <a:rect l="l" t="t" r="r" b="b"/>
            <a:pathLst>
              <a:path w="5638800" h="2133600">
                <a:moveTo>
                  <a:pt x="0" y="0"/>
                </a:moveTo>
                <a:lnTo>
                  <a:pt x="0" y="76200"/>
                </a:lnTo>
                <a:lnTo>
                  <a:pt x="563880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2000" y="4267200"/>
            <a:ext cx="1371600" cy="2590800"/>
          </a:xfrm>
          <a:custGeom>
            <a:avLst/>
            <a:gdLst/>
            <a:ahLst/>
            <a:cxnLst/>
            <a:rect l="l" t="t" r="r" b="b"/>
            <a:pathLst>
              <a:path w="1371600" h="2590800">
                <a:moveTo>
                  <a:pt x="1371600" y="0"/>
                </a:moveTo>
                <a:lnTo>
                  <a:pt x="0" y="2590799"/>
                </a:lnTo>
                <a:lnTo>
                  <a:pt x="152400" y="2590799"/>
                </a:lnTo>
                <a:lnTo>
                  <a:pt x="1371600" y="0"/>
                </a:lnTo>
                <a:close/>
              </a:path>
            </a:pathLst>
          </a:custGeom>
          <a:solidFill>
            <a:srgbClr val="237AA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2711" y="402336"/>
            <a:ext cx="8503920" cy="885825"/>
          </a:xfrm>
          <a:custGeom>
            <a:avLst/>
            <a:gdLst/>
            <a:ahLst/>
            <a:cxnLst/>
            <a:rect l="l" t="t" r="r" b="b"/>
            <a:pathLst>
              <a:path w="8503920" h="885825">
                <a:moveTo>
                  <a:pt x="0" y="885444"/>
                </a:moveTo>
                <a:lnTo>
                  <a:pt x="8503920" y="885444"/>
                </a:lnTo>
                <a:lnTo>
                  <a:pt x="8503920" y="0"/>
                </a:lnTo>
                <a:lnTo>
                  <a:pt x="0" y="0"/>
                </a:lnTo>
                <a:lnTo>
                  <a:pt x="0" y="885444"/>
                </a:lnTo>
                <a:close/>
              </a:path>
            </a:pathLst>
          </a:custGeom>
          <a:solidFill>
            <a:srgbClr val="237AA1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557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519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2627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1583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8159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365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785876" y="551433"/>
            <a:ext cx="3375406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chemeClr val="bg1"/>
                </a:solidFill>
                <a:latin typeface="Arial"/>
                <a:cs typeface="Arial"/>
              </a:rPr>
              <a:t>Release </a:t>
            </a:r>
            <a:r>
              <a:rPr sz="3200" b="1" dirty="0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sz="3200" b="1" spc="-9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chemeClr val="bg1"/>
                </a:solidFill>
                <a:latin typeface="Arial"/>
                <a:cs typeface="Arial"/>
              </a:rPr>
              <a:t>Doves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82751" y="4363211"/>
            <a:ext cx="1946148" cy="1802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5152" y="5250179"/>
            <a:ext cx="1114044" cy="6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34584" y="5250179"/>
            <a:ext cx="664463" cy="679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74435" y="5250179"/>
            <a:ext cx="824484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75832" y="5250179"/>
            <a:ext cx="1147571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00316" y="5250179"/>
            <a:ext cx="1030224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07452" y="5250179"/>
            <a:ext cx="635507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19871" y="5250179"/>
            <a:ext cx="822959" cy="6797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18816" y="5579364"/>
            <a:ext cx="958595" cy="6797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80232" y="5579364"/>
            <a:ext cx="664463" cy="679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49040" y="5579364"/>
            <a:ext cx="824484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76344" y="5579364"/>
            <a:ext cx="1504188" cy="6797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84876" y="5579364"/>
            <a:ext cx="862584" cy="6797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51803" y="5579364"/>
            <a:ext cx="1234440" cy="6797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90588" y="5579364"/>
            <a:ext cx="582168" cy="6797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77100" y="5579364"/>
            <a:ext cx="1056131" cy="6797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37576" y="5579364"/>
            <a:ext cx="905255" cy="6797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718816" y="5908547"/>
            <a:ext cx="1251204" cy="6797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82128" y="1272539"/>
            <a:ext cx="803148" cy="78943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94192" y="1272539"/>
            <a:ext cx="653796" cy="78943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7304" y="1699260"/>
            <a:ext cx="1591056" cy="7894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31848" y="1699260"/>
            <a:ext cx="781812" cy="7894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327148" y="1699260"/>
            <a:ext cx="1368552" cy="7894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51687" y="2680716"/>
            <a:ext cx="539495" cy="7040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46176" y="2642616"/>
            <a:ext cx="1267968" cy="78943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59536" y="3115055"/>
            <a:ext cx="1743456" cy="6400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45920" y="2642616"/>
            <a:ext cx="1170432" cy="78943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36193" y="1351279"/>
            <a:ext cx="8078470" cy="5016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buClr>
                <a:srgbClr val="DBF5F8"/>
              </a:buClr>
              <a:buSzPct val="91071"/>
              <a:buFont typeface="Arial"/>
              <a:buChar char="•"/>
              <a:tabLst>
                <a:tab pos="132080" algn="l"/>
              </a:tabLst>
            </a:pPr>
            <a:r>
              <a:rPr sz="2800" spc="-10" dirty="0">
                <a:solidFill>
                  <a:schemeClr val="bg1"/>
                </a:solidFill>
                <a:latin typeface="Corbel"/>
                <a:cs typeface="Corbel"/>
              </a:rPr>
              <a:t>After the cauldron </a:t>
            </a:r>
            <a:r>
              <a:rPr sz="2800" spc="-5" dirty="0">
                <a:solidFill>
                  <a:schemeClr val="bg1"/>
                </a:solidFill>
                <a:latin typeface="Corbel"/>
                <a:cs typeface="Corbel"/>
              </a:rPr>
              <a:t>is lit, doves are released, </a:t>
            </a:r>
            <a:r>
              <a:rPr sz="2800" b="1" spc="-5" dirty="0">
                <a:solidFill>
                  <a:schemeClr val="bg1"/>
                </a:solidFill>
                <a:latin typeface="Corbel"/>
                <a:cs typeface="Corbel"/>
              </a:rPr>
              <a:t>as a  symbol of peace</a:t>
            </a:r>
            <a:r>
              <a:rPr sz="2800" spc="-5" dirty="0">
                <a:solidFill>
                  <a:schemeClr val="bg1"/>
                </a:solidFill>
                <a:latin typeface="Corbel"/>
                <a:cs typeface="Corbel"/>
              </a:rPr>
              <a:t>. </a:t>
            </a:r>
            <a:r>
              <a:rPr sz="2800" spc="-10" dirty="0">
                <a:solidFill>
                  <a:schemeClr val="bg1"/>
                </a:solidFill>
                <a:latin typeface="Corbel"/>
                <a:cs typeface="Corbel"/>
              </a:rPr>
              <a:t>This </a:t>
            </a:r>
            <a:r>
              <a:rPr sz="2800" spc="-5" dirty="0">
                <a:solidFill>
                  <a:schemeClr val="bg1"/>
                </a:solidFill>
                <a:latin typeface="Corbel"/>
                <a:cs typeface="Corbel"/>
              </a:rPr>
              <a:t>was </a:t>
            </a:r>
            <a:r>
              <a:rPr sz="2800" spc="-10" dirty="0">
                <a:solidFill>
                  <a:schemeClr val="bg1"/>
                </a:solidFill>
                <a:latin typeface="Corbel"/>
                <a:cs typeface="Corbel"/>
              </a:rPr>
              <a:t>first </a:t>
            </a:r>
            <a:r>
              <a:rPr sz="2800" spc="-5" dirty="0">
                <a:solidFill>
                  <a:schemeClr val="bg1"/>
                </a:solidFill>
                <a:latin typeface="Corbel"/>
                <a:cs typeface="Corbel"/>
              </a:rPr>
              <a:t>done in </a:t>
            </a:r>
            <a:r>
              <a:rPr sz="2800" spc="-10" dirty="0">
                <a:solidFill>
                  <a:schemeClr val="bg1"/>
                </a:solidFill>
                <a:latin typeface="Corbel"/>
                <a:cs typeface="Corbel"/>
              </a:rPr>
              <a:t>the 1896  Olympics, </a:t>
            </a:r>
            <a:r>
              <a:rPr sz="2800" spc="-5" dirty="0">
                <a:solidFill>
                  <a:schemeClr val="bg1"/>
                </a:solidFill>
                <a:latin typeface="Corbel"/>
                <a:cs typeface="Corbel"/>
              </a:rPr>
              <a:t>and </a:t>
            </a:r>
            <a:r>
              <a:rPr sz="2800" spc="-10" dirty="0">
                <a:solidFill>
                  <a:schemeClr val="bg1"/>
                </a:solidFill>
                <a:latin typeface="Corbel"/>
                <a:cs typeface="Corbel"/>
              </a:rPr>
              <a:t>then </a:t>
            </a:r>
            <a:r>
              <a:rPr sz="2800" spc="-5" dirty="0">
                <a:solidFill>
                  <a:schemeClr val="bg1"/>
                </a:solidFill>
                <a:latin typeface="Corbel"/>
                <a:cs typeface="Corbel"/>
              </a:rPr>
              <a:t>in </a:t>
            </a:r>
            <a:r>
              <a:rPr sz="2800" spc="-10" dirty="0">
                <a:solidFill>
                  <a:schemeClr val="bg1"/>
                </a:solidFill>
                <a:latin typeface="Corbel"/>
                <a:cs typeface="Corbel"/>
              </a:rPr>
              <a:t>the </a:t>
            </a:r>
            <a:r>
              <a:rPr sz="2800" spc="-25" dirty="0">
                <a:solidFill>
                  <a:schemeClr val="bg1"/>
                </a:solidFill>
                <a:latin typeface="Corbel"/>
                <a:cs typeface="Corbel"/>
              </a:rPr>
              <a:t>1920</a:t>
            </a:r>
            <a:r>
              <a:rPr sz="2800" spc="-5" dirty="0">
                <a:solidFill>
                  <a:schemeClr val="bg1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Corbel"/>
                <a:cs typeface="Corbel"/>
              </a:rPr>
              <a:t>Olympics.</a:t>
            </a:r>
            <a:endParaRPr sz="2800" dirty="0">
              <a:solidFill>
                <a:schemeClr val="bg1"/>
              </a:solidFill>
              <a:latin typeface="Corbel"/>
              <a:cs typeface="Corbel"/>
            </a:endParaRPr>
          </a:p>
          <a:p>
            <a:pPr marL="12700" marR="6985" algn="just">
              <a:lnSpc>
                <a:spcPct val="100000"/>
              </a:lnSpc>
              <a:spcBef>
                <a:spcPts val="710"/>
              </a:spcBef>
              <a:buClr>
                <a:srgbClr val="DBF5F8"/>
              </a:buClr>
              <a:buSzPct val="91071"/>
              <a:buFont typeface="Arial"/>
              <a:buChar char="•"/>
              <a:tabLst>
                <a:tab pos="132080" algn="l"/>
              </a:tabLst>
            </a:pPr>
            <a:r>
              <a:rPr sz="2800" u="heavy" spc="-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Since </a:t>
            </a:r>
            <a:r>
              <a:rPr sz="2800" u="heavy" spc="-2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1920</a:t>
            </a:r>
            <a:r>
              <a:rPr sz="2800" spc="-20" dirty="0">
                <a:solidFill>
                  <a:schemeClr val="bg1"/>
                </a:solidFill>
                <a:latin typeface="Corbel"/>
                <a:cs typeface="Corbel"/>
              </a:rPr>
              <a:t>, </a:t>
            </a:r>
            <a:r>
              <a:rPr sz="2800" spc="-10" dirty="0">
                <a:solidFill>
                  <a:schemeClr val="bg1"/>
                </a:solidFill>
                <a:latin typeface="Corbel"/>
                <a:cs typeface="Corbel"/>
              </a:rPr>
              <a:t>this </a:t>
            </a:r>
            <a:r>
              <a:rPr sz="2800" spc="-5" dirty="0">
                <a:solidFill>
                  <a:schemeClr val="bg1"/>
                </a:solidFill>
                <a:latin typeface="Corbel"/>
                <a:cs typeface="Corbel"/>
              </a:rPr>
              <a:t>has been an </a:t>
            </a:r>
            <a:r>
              <a:rPr sz="2800" spc="-10" dirty="0">
                <a:solidFill>
                  <a:schemeClr val="bg1"/>
                </a:solidFill>
                <a:latin typeface="Corbel"/>
                <a:cs typeface="Corbel"/>
              </a:rPr>
              <a:t>official </a:t>
            </a:r>
            <a:r>
              <a:rPr sz="2800" spc="-5" dirty="0">
                <a:solidFill>
                  <a:schemeClr val="bg1"/>
                </a:solidFill>
                <a:latin typeface="Corbel"/>
                <a:cs typeface="Corbel"/>
              </a:rPr>
              <a:t>part of </a:t>
            </a:r>
            <a:r>
              <a:rPr sz="2800" spc="-10" dirty="0">
                <a:solidFill>
                  <a:schemeClr val="bg1"/>
                </a:solidFill>
                <a:latin typeface="Corbel"/>
                <a:cs typeface="Corbel"/>
              </a:rPr>
              <a:t>the  Opening Ceremony </a:t>
            </a:r>
            <a:r>
              <a:rPr sz="2800" spc="-5" dirty="0">
                <a:solidFill>
                  <a:schemeClr val="bg1"/>
                </a:solidFill>
                <a:latin typeface="Corbel"/>
                <a:cs typeface="Corbel"/>
              </a:rPr>
              <a:t>of </a:t>
            </a:r>
            <a:r>
              <a:rPr sz="2800" spc="-10" dirty="0">
                <a:solidFill>
                  <a:schemeClr val="bg1"/>
                </a:solidFill>
                <a:latin typeface="Corbel"/>
                <a:cs typeface="Corbel"/>
              </a:rPr>
              <a:t>the </a:t>
            </a:r>
            <a:r>
              <a:rPr sz="2800" spc="-5" dirty="0">
                <a:solidFill>
                  <a:schemeClr val="bg1"/>
                </a:solidFill>
                <a:latin typeface="Corbel"/>
                <a:cs typeface="Corbel"/>
              </a:rPr>
              <a:t>Summer</a:t>
            </a:r>
            <a:r>
              <a:rPr sz="2800" spc="-204" dirty="0">
                <a:solidFill>
                  <a:schemeClr val="bg1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Corbel"/>
                <a:cs typeface="Corbel"/>
              </a:rPr>
              <a:t>Games.</a:t>
            </a:r>
            <a:endParaRPr sz="2800" dirty="0">
              <a:solidFill>
                <a:schemeClr val="bg1"/>
              </a:solidFill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550" dirty="0">
              <a:latin typeface="Times New Roman"/>
              <a:cs typeface="Times New Roman"/>
            </a:endParaRPr>
          </a:p>
          <a:p>
            <a:pPr marL="2172970" marR="76200" algn="just">
              <a:lnSpc>
                <a:spcPct val="90000"/>
              </a:lnSpc>
            </a:pPr>
            <a:r>
              <a:rPr sz="2400" spc="-5" dirty="0">
                <a:solidFill>
                  <a:srgbClr val="C00000"/>
                </a:solidFill>
                <a:latin typeface="Corbel"/>
                <a:cs typeface="Corbel"/>
              </a:rPr>
              <a:t>The </a:t>
            </a:r>
            <a:r>
              <a:rPr sz="2400" spc="-15" dirty="0">
                <a:solidFill>
                  <a:srgbClr val="C00000"/>
                </a:solidFill>
                <a:latin typeface="Corbel"/>
                <a:cs typeface="Corbel"/>
              </a:rPr>
              <a:t>order—first </a:t>
            </a:r>
            <a:r>
              <a:rPr sz="2400" dirty="0">
                <a:solidFill>
                  <a:srgbClr val="C00000"/>
                </a:solidFill>
                <a:latin typeface="Corbel"/>
                <a:cs typeface="Corbel"/>
              </a:rPr>
              <a:t>lighting </a:t>
            </a:r>
            <a:r>
              <a:rPr sz="2400" spc="-10" dirty="0">
                <a:solidFill>
                  <a:srgbClr val="C00000"/>
                </a:solidFill>
                <a:latin typeface="Corbel"/>
                <a:cs typeface="Corbel"/>
              </a:rPr>
              <a:t>the </a:t>
            </a:r>
            <a:r>
              <a:rPr sz="2400" spc="-5" dirty="0">
                <a:solidFill>
                  <a:srgbClr val="C00000"/>
                </a:solidFill>
                <a:latin typeface="Corbel"/>
                <a:cs typeface="Corbel"/>
              </a:rPr>
              <a:t>cauldron, </a:t>
            </a:r>
            <a:r>
              <a:rPr sz="2400" i="1" spc="-5" dirty="0">
                <a:solidFill>
                  <a:srgbClr val="C00000"/>
                </a:solidFill>
                <a:latin typeface="Corbel"/>
                <a:cs typeface="Corbel"/>
              </a:rPr>
              <a:t>then  </a:t>
            </a:r>
            <a:r>
              <a:rPr sz="2400" dirty="0">
                <a:solidFill>
                  <a:srgbClr val="C00000"/>
                </a:solidFill>
                <a:latin typeface="Corbel"/>
                <a:cs typeface="Corbel"/>
              </a:rPr>
              <a:t>releasing </a:t>
            </a:r>
            <a:r>
              <a:rPr sz="2400" spc="-5" dirty="0">
                <a:solidFill>
                  <a:srgbClr val="C00000"/>
                </a:solidFill>
                <a:latin typeface="Corbel"/>
                <a:cs typeface="Corbel"/>
              </a:rPr>
              <a:t>the doves—is important. </a:t>
            </a: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In the 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u="heavy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1988 </a:t>
            </a:r>
            <a:r>
              <a:rPr sz="2400" b="1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Seoul Games</a:t>
            </a:r>
            <a:r>
              <a:rPr sz="2400" spc="-5" dirty="0">
                <a:solidFill>
                  <a:srgbClr val="C00000"/>
                </a:solidFill>
                <a:latin typeface="Corbel"/>
                <a:cs typeface="Corbel"/>
              </a:rPr>
              <a:t>, they tried </a:t>
            </a:r>
            <a:r>
              <a:rPr sz="2400" dirty="0">
                <a:solidFill>
                  <a:srgbClr val="C00000"/>
                </a:solidFill>
                <a:latin typeface="Corbel"/>
                <a:cs typeface="Corbel"/>
              </a:rPr>
              <a:t>it </a:t>
            </a:r>
            <a:r>
              <a:rPr sz="2400" spc="-10" dirty="0">
                <a:solidFill>
                  <a:srgbClr val="C00000"/>
                </a:solidFill>
                <a:latin typeface="Corbel"/>
                <a:cs typeface="Corbel"/>
              </a:rPr>
              <a:t>the </a:t>
            </a:r>
            <a:r>
              <a:rPr sz="2400" spc="-5" dirty="0">
                <a:solidFill>
                  <a:srgbClr val="C00000"/>
                </a:solidFill>
                <a:latin typeface="Corbel"/>
                <a:cs typeface="Corbel"/>
              </a:rPr>
              <a:t>other </a:t>
            </a:r>
            <a:r>
              <a:rPr sz="2400" spc="-15" dirty="0">
                <a:solidFill>
                  <a:srgbClr val="C00000"/>
                </a:solidFill>
                <a:latin typeface="Corbel"/>
                <a:cs typeface="Corbel"/>
              </a:rPr>
              <a:t>way  </a:t>
            </a:r>
            <a:r>
              <a:rPr sz="2400" spc="-5" dirty="0">
                <a:solidFill>
                  <a:srgbClr val="C00000"/>
                </a:solidFill>
                <a:latin typeface="Corbel"/>
                <a:cs typeface="Corbel"/>
              </a:rPr>
              <a:t>around.</a:t>
            </a:r>
            <a:endParaRPr sz="2400" dirty="0">
              <a:latin typeface="Corbel"/>
              <a:cs typeface="Corbel"/>
            </a:endParaRPr>
          </a:p>
          <a:p>
            <a:pPr marL="2172970" marR="77470" algn="just">
              <a:lnSpc>
                <a:spcPct val="90000"/>
              </a:lnSpc>
              <a:spcBef>
                <a:spcPts val="705"/>
              </a:spcBef>
            </a:pPr>
            <a:r>
              <a:rPr sz="2400" spc="-10" dirty="0">
                <a:solidFill>
                  <a:srgbClr val="C00000"/>
                </a:solidFill>
                <a:latin typeface="Corbel"/>
                <a:cs typeface="Corbel"/>
              </a:rPr>
              <a:t>Unfortunately, </a:t>
            </a:r>
            <a:r>
              <a:rPr sz="2400" dirty="0">
                <a:solidFill>
                  <a:schemeClr val="bg1"/>
                </a:solidFill>
                <a:latin typeface="Corbel"/>
                <a:cs typeface="Corbel"/>
              </a:rPr>
              <a:t>many of </a:t>
            </a:r>
            <a:r>
              <a:rPr sz="2400" spc="-10" dirty="0">
                <a:solidFill>
                  <a:schemeClr val="bg1"/>
                </a:solidFill>
                <a:latin typeface="Corbel"/>
                <a:cs typeface="Corbel"/>
              </a:rPr>
              <a:t>the </a:t>
            </a:r>
            <a:r>
              <a:rPr sz="2400" dirty="0">
                <a:solidFill>
                  <a:schemeClr val="bg1"/>
                </a:solidFill>
                <a:latin typeface="Corbel"/>
                <a:cs typeface="Corbel"/>
              </a:rPr>
              <a:t>doves were </a:t>
            </a:r>
            <a:r>
              <a:rPr sz="2400" spc="-5" dirty="0">
                <a:solidFill>
                  <a:schemeClr val="bg1"/>
                </a:solidFill>
                <a:latin typeface="Corbel"/>
                <a:cs typeface="Corbel"/>
              </a:rPr>
              <a:t>in </a:t>
            </a:r>
            <a:r>
              <a:rPr sz="2400" spc="-10" dirty="0">
                <a:solidFill>
                  <a:schemeClr val="bg1"/>
                </a:solidFill>
                <a:latin typeface="Corbel"/>
                <a:cs typeface="Corbel"/>
              </a:rPr>
              <a:t>the  </a:t>
            </a:r>
            <a:r>
              <a:rPr sz="2400" dirty="0">
                <a:solidFill>
                  <a:schemeClr val="bg1"/>
                </a:solidFill>
                <a:latin typeface="Corbel"/>
                <a:cs typeface="Corbel"/>
              </a:rPr>
              <a:t>area of </a:t>
            </a:r>
            <a:r>
              <a:rPr sz="2400" spc="-10" dirty="0">
                <a:solidFill>
                  <a:schemeClr val="bg1"/>
                </a:solidFill>
                <a:latin typeface="Corbel"/>
                <a:cs typeface="Corbel"/>
              </a:rPr>
              <a:t>the </a:t>
            </a:r>
            <a:r>
              <a:rPr sz="2400" spc="-5" dirty="0">
                <a:solidFill>
                  <a:schemeClr val="bg1"/>
                </a:solidFill>
                <a:latin typeface="Corbel"/>
                <a:cs typeface="Corbel"/>
              </a:rPr>
              <a:t>cauldron </a:t>
            </a:r>
            <a:r>
              <a:rPr sz="2400" spc="-10" dirty="0">
                <a:solidFill>
                  <a:schemeClr val="bg1"/>
                </a:solidFill>
                <a:latin typeface="Corbel"/>
                <a:cs typeface="Corbel"/>
              </a:rPr>
              <a:t>just </a:t>
            </a:r>
            <a:r>
              <a:rPr sz="2400" spc="-5" dirty="0">
                <a:solidFill>
                  <a:schemeClr val="bg1"/>
                </a:solidFill>
                <a:latin typeface="Corbel"/>
                <a:cs typeface="Corbel"/>
              </a:rPr>
              <a:t>before it </a:t>
            </a:r>
            <a:r>
              <a:rPr sz="2400" dirty="0">
                <a:solidFill>
                  <a:schemeClr val="bg1"/>
                </a:solidFill>
                <a:latin typeface="Corbel"/>
                <a:cs typeface="Corbel"/>
              </a:rPr>
              <a:t>burst into  flames, </a:t>
            </a:r>
            <a:r>
              <a:rPr sz="2400" spc="-5" dirty="0">
                <a:solidFill>
                  <a:srgbClr val="C00000"/>
                </a:solidFill>
                <a:latin typeface="Corbel"/>
                <a:cs typeface="Corbel"/>
              </a:rPr>
              <a:t>leading to their </a:t>
            </a:r>
            <a:r>
              <a:rPr sz="2400" dirty="0">
                <a:solidFill>
                  <a:srgbClr val="C00000"/>
                </a:solidFill>
                <a:latin typeface="Corbel"/>
                <a:cs typeface="Corbel"/>
              </a:rPr>
              <a:t>unexpected</a:t>
            </a:r>
            <a:r>
              <a:rPr sz="2400" spc="-5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C00000"/>
                </a:solidFill>
                <a:latin typeface="Corbel"/>
                <a:cs typeface="Corbel"/>
              </a:rPr>
              <a:t>demise.</a:t>
            </a:r>
            <a:endParaRPr sz="2400" dirty="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59" y="0"/>
            <a:ext cx="8778240" cy="6858000"/>
          </a:xfrm>
          <a:custGeom>
            <a:avLst/>
            <a:gdLst/>
            <a:ahLst/>
            <a:cxnLst/>
            <a:rect l="l" t="t" r="r" b="b"/>
            <a:pathLst>
              <a:path w="8778240" h="6858000">
                <a:moveTo>
                  <a:pt x="0" y="6858000"/>
                </a:moveTo>
                <a:lnTo>
                  <a:pt x="8778240" y="6858000"/>
                </a:lnTo>
                <a:lnTo>
                  <a:pt x="877824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460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65760" cy="6855459"/>
          </a:xfrm>
          <a:custGeom>
            <a:avLst/>
            <a:gdLst/>
            <a:ahLst/>
            <a:cxnLst/>
            <a:rect l="l" t="t" r="r" b="b"/>
            <a:pathLst>
              <a:path w="365760" h="6855459">
                <a:moveTo>
                  <a:pt x="0" y="6854952"/>
                </a:moveTo>
                <a:lnTo>
                  <a:pt x="365760" y="6854952"/>
                </a:lnTo>
                <a:lnTo>
                  <a:pt x="365760" y="0"/>
                </a:lnTo>
                <a:lnTo>
                  <a:pt x="0" y="0"/>
                </a:lnTo>
                <a:lnTo>
                  <a:pt x="0" y="6854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608" y="5047488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40">
                <a:moveTo>
                  <a:pt x="0" y="0"/>
                </a:moveTo>
                <a:lnTo>
                  <a:pt x="0" y="1691639"/>
                </a:lnTo>
              </a:path>
            </a:pathLst>
          </a:custGeom>
          <a:ln w="73152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2608" y="4797552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3152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2608" y="4637532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3152">
            <a:solidFill>
              <a:srgbClr val="046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6031" y="4543044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231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3463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07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32902" y="2146325"/>
            <a:ext cx="4311650" cy="4711700"/>
          </a:xfrm>
          <a:custGeom>
            <a:avLst/>
            <a:gdLst/>
            <a:ahLst/>
            <a:cxnLst/>
            <a:rect l="l" t="t" r="r" b="b"/>
            <a:pathLst>
              <a:path w="4311650" h="4711700">
                <a:moveTo>
                  <a:pt x="0" y="4711671"/>
                </a:moveTo>
                <a:lnTo>
                  <a:pt x="1134065" y="2128494"/>
                </a:lnTo>
                <a:lnTo>
                  <a:pt x="4311097" y="0"/>
                </a:lnTo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08653" y="2222486"/>
            <a:ext cx="4235450" cy="4636135"/>
          </a:xfrm>
          <a:custGeom>
            <a:avLst/>
            <a:gdLst/>
            <a:ahLst/>
            <a:cxnLst/>
            <a:rect l="l" t="t" r="r" b="b"/>
            <a:pathLst>
              <a:path w="4235450" h="4636134">
                <a:moveTo>
                  <a:pt x="4235345" y="0"/>
                </a:moveTo>
                <a:lnTo>
                  <a:pt x="1096159" y="2087258"/>
                </a:lnTo>
                <a:lnTo>
                  <a:pt x="0" y="4635510"/>
                </a:lnTo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3379" y="0"/>
            <a:ext cx="5515610" cy="6616065"/>
          </a:xfrm>
          <a:custGeom>
            <a:avLst/>
            <a:gdLst/>
            <a:ahLst/>
            <a:cxnLst/>
            <a:rect l="l" t="t" r="r" b="b"/>
            <a:pathLst>
              <a:path w="5515610" h="6616065">
                <a:moveTo>
                  <a:pt x="0" y="6538760"/>
                </a:moveTo>
                <a:lnTo>
                  <a:pt x="0" y="6615683"/>
                </a:lnTo>
                <a:lnTo>
                  <a:pt x="5515356" y="4231005"/>
                </a:lnTo>
                <a:lnTo>
                  <a:pt x="4533138" y="0"/>
                </a:lnTo>
                <a:lnTo>
                  <a:pt x="4457573" y="0"/>
                </a:lnTo>
                <a:lnTo>
                  <a:pt x="5454015" y="4197350"/>
                </a:lnTo>
                <a:lnTo>
                  <a:pt x="0" y="6538760"/>
                </a:lnTo>
                <a:close/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23736" y="0"/>
            <a:ext cx="990600" cy="4161790"/>
          </a:xfrm>
          <a:custGeom>
            <a:avLst/>
            <a:gdLst/>
            <a:ahLst/>
            <a:cxnLst/>
            <a:rect l="l" t="t" r="r" b="b"/>
            <a:pathLst>
              <a:path w="990600" h="4161790">
                <a:moveTo>
                  <a:pt x="990346" y="0"/>
                </a:moveTo>
                <a:lnTo>
                  <a:pt x="948445" y="0"/>
                </a:lnTo>
                <a:lnTo>
                  <a:pt x="0" y="4161281"/>
                </a:lnTo>
                <a:lnTo>
                  <a:pt x="990346" y="0"/>
                </a:lnTo>
                <a:close/>
              </a:path>
            </a:pathLst>
          </a:custGeom>
          <a:solidFill>
            <a:srgbClr val="237AA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43600" y="0"/>
            <a:ext cx="2743200" cy="4267200"/>
          </a:xfrm>
          <a:custGeom>
            <a:avLst/>
            <a:gdLst/>
            <a:ahLst/>
            <a:cxnLst/>
            <a:rect l="l" t="t" r="r" b="b"/>
            <a:pathLst>
              <a:path w="2743200" h="4267200">
                <a:moveTo>
                  <a:pt x="2743200" y="0"/>
                </a:moveTo>
                <a:lnTo>
                  <a:pt x="1752600" y="0"/>
                </a:lnTo>
                <a:lnTo>
                  <a:pt x="0" y="4267200"/>
                </a:lnTo>
                <a:lnTo>
                  <a:pt x="27432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43600" y="4267200"/>
            <a:ext cx="3200400" cy="1143000"/>
          </a:xfrm>
          <a:custGeom>
            <a:avLst/>
            <a:gdLst/>
            <a:ahLst/>
            <a:cxnLst/>
            <a:rect l="l" t="t" r="r" b="b"/>
            <a:pathLst>
              <a:path w="3200400" h="1143000">
                <a:moveTo>
                  <a:pt x="0" y="0"/>
                </a:moveTo>
                <a:lnTo>
                  <a:pt x="3200400" y="1143000"/>
                </a:lnTo>
                <a:lnTo>
                  <a:pt x="320040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43600" y="0"/>
            <a:ext cx="1371600" cy="4267200"/>
          </a:xfrm>
          <a:custGeom>
            <a:avLst/>
            <a:gdLst/>
            <a:ahLst/>
            <a:cxnLst/>
            <a:rect l="l" t="t" r="r" b="b"/>
            <a:pathLst>
              <a:path w="1371600" h="4267200">
                <a:moveTo>
                  <a:pt x="1371600" y="0"/>
                </a:moveTo>
                <a:lnTo>
                  <a:pt x="1219200" y="0"/>
                </a:lnTo>
                <a:lnTo>
                  <a:pt x="0" y="4267200"/>
                </a:lnTo>
                <a:lnTo>
                  <a:pt x="13716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48171" y="4245864"/>
            <a:ext cx="2091055" cy="2612390"/>
          </a:xfrm>
          <a:custGeom>
            <a:avLst/>
            <a:gdLst/>
            <a:ahLst/>
            <a:cxnLst/>
            <a:rect l="l" t="t" r="r" b="b"/>
            <a:pathLst>
              <a:path w="2091054" h="2612390">
                <a:moveTo>
                  <a:pt x="0" y="0"/>
                </a:moveTo>
                <a:lnTo>
                  <a:pt x="1700402" y="2612135"/>
                </a:lnTo>
                <a:lnTo>
                  <a:pt x="2090927" y="2612135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43600" y="4267200"/>
            <a:ext cx="1600200" cy="2590800"/>
          </a:xfrm>
          <a:custGeom>
            <a:avLst/>
            <a:gdLst/>
            <a:ahLst/>
            <a:cxnLst/>
            <a:rect l="l" t="t" r="r" b="b"/>
            <a:pathLst>
              <a:path w="1600200" h="2590800">
                <a:moveTo>
                  <a:pt x="0" y="0"/>
                </a:moveTo>
                <a:lnTo>
                  <a:pt x="1524000" y="2590799"/>
                </a:lnTo>
                <a:lnTo>
                  <a:pt x="1600200" y="2590799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3600" y="1371600"/>
            <a:ext cx="3200400" cy="2895600"/>
          </a:xfrm>
          <a:custGeom>
            <a:avLst/>
            <a:gdLst/>
            <a:ahLst/>
            <a:cxnLst/>
            <a:rect l="l" t="t" r="r" b="b"/>
            <a:pathLst>
              <a:path w="3200400" h="2895600">
                <a:moveTo>
                  <a:pt x="3200400" y="0"/>
                </a:moveTo>
                <a:lnTo>
                  <a:pt x="0" y="2895600"/>
                </a:lnTo>
                <a:lnTo>
                  <a:pt x="3200400" y="228600"/>
                </a:lnTo>
                <a:lnTo>
                  <a:pt x="32004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3600" y="1752600"/>
            <a:ext cx="3200400" cy="2514600"/>
          </a:xfrm>
          <a:custGeom>
            <a:avLst/>
            <a:gdLst/>
            <a:ahLst/>
            <a:cxnLst/>
            <a:rect l="l" t="t" r="r" b="b"/>
            <a:pathLst>
              <a:path w="3200400" h="2514600">
                <a:moveTo>
                  <a:pt x="3200400" y="0"/>
                </a:moveTo>
                <a:lnTo>
                  <a:pt x="0" y="2514600"/>
                </a:lnTo>
                <a:lnTo>
                  <a:pt x="3200400" y="76200"/>
                </a:lnTo>
                <a:lnTo>
                  <a:pt x="32004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0600" y="4267200"/>
            <a:ext cx="4953000" cy="2590800"/>
          </a:xfrm>
          <a:custGeom>
            <a:avLst/>
            <a:gdLst/>
            <a:ahLst/>
            <a:cxnLst/>
            <a:rect l="l" t="t" r="r" b="b"/>
            <a:pathLst>
              <a:path w="4953000" h="2590800">
                <a:moveTo>
                  <a:pt x="4953000" y="0"/>
                </a:moveTo>
                <a:lnTo>
                  <a:pt x="0" y="2590799"/>
                </a:lnTo>
                <a:lnTo>
                  <a:pt x="1676400" y="2590799"/>
                </a:lnTo>
                <a:lnTo>
                  <a:pt x="49530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3400" y="4267200"/>
            <a:ext cx="5334000" cy="2590800"/>
          </a:xfrm>
          <a:custGeom>
            <a:avLst/>
            <a:gdLst/>
            <a:ahLst/>
            <a:cxnLst/>
            <a:rect l="l" t="t" r="r" b="b"/>
            <a:pathLst>
              <a:path w="5334000" h="2590800">
                <a:moveTo>
                  <a:pt x="5334000" y="0"/>
                </a:moveTo>
                <a:lnTo>
                  <a:pt x="0" y="2590799"/>
                </a:lnTo>
                <a:lnTo>
                  <a:pt x="228600" y="2590799"/>
                </a:lnTo>
                <a:lnTo>
                  <a:pt x="53340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7284" y="2438400"/>
            <a:ext cx="5562600" cy="1828800"/>
          </a:xfrm>
          <a:custGeom>
            <a:avLst/>
            <a:gdLst/>
            <a:ahLst/>
            <a:cxnLst/>
            <a:rect l="l" t="t" r="r" b="b"/>
            <a:pathLst>
              <a:path w="5562600" h="1828800">
                <a:moveTo>
                  <a:pt x="0" y="0"/>
                </a:moveTo>
                <a:lnTo>
                  <a:pt x="0" y="609600"/>
                </a:lnTo>
                <a:lnTo>
                  <a:pt x="5562600" y="18288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7284" y="2133600"/>
            <a:ext cx="5638800" cy="2133600"/>
          </a:xfrm>
          <a:custGeom>
            <a:avLst/>
            <a:gdLst/>
            <a:ahLst/>
            <a:cxnLst/>
            <a:rect l="l" t="t" r="r" b="b"/>
            <a:pathLst>
              <a:path w="5638800" h="2133600">
                <a:moveTo>
                  <a:pt x="0" y="0"/>
                </a:moveTo>
                <a:lnTo>
                  <a:pt x="0" y="76200"/>
                </a:lnTo>
                <a:lnTo>
                  <a:pt x="563880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2000" y="4267200"/>
            <a:ext cx="1371600" cy="2590800"/>
          </a:xfrm>
          <a:custGeom>
            <a:avLst/>
            <a:gdLst/>
            <a:ahLst/>
            <a:cxnLst/>
            <a:rect l="l" t="t" r="r" b="b"/>
            <a:pathLst>
              <a:path w="1371600" h="2590800">
                <a:moveTo>
                  <a:pt x="1371600" y="0"/>
                </a:moveTo>
                <a:lnTo>
                  <a:pt x="0" y="2590799"/>
                </a:lnTo>
                <a:lnTo>
                  <a:pt x="152400" y="2590799"/>
                </a:lnTo>
                <a:lnTo>
                  <a:pt x="1371600" y="0"/>
                </a:lnTo>
                <a:close/>
              </a:path>
            </a:pathLst>
          </a:custGeom>
          <a:solidFill>
            <a:srgbClr val="237AA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2711" y="402336"/>
            <a:ext cx="8503920" cy="885825"/>
          </a:xfrm>
          <a:custGeom>
            <a:avLst/>
            <a:gdLst/>
            <a:ahLst/>
            <a:cxnLst/>
            <a:rect l="l" t="t" r="r" b="b"/>
            <a:pathLst>
              <a:path w="8503920" h="885825">
                <a:moveTo>
                  <a:pt x="0" y="885444"/>
                </a:moveTo>
                <a:lnTo>
                  <a:pt x="8503920" y="885444"/>
                </a:lnTo>
                <a:lnTo>
                  <a:pt x="8503920" y="0"/>
                </a:lnTo>
                <a:lnTo>
                  <a:pt x="0" y="0"/>
                </a:lnTo>
                <a:lnTo>
                  <a:pt x="0" y="885444"/>
                </a:lnTo>
                <a:close/>
              </a:path>
            </a:pathLst>
          </a:custGeom>
          <a:solidFill>
            <a:srgbClr val="237AA1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557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519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2627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1583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8159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365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785876" y="536194"/>
            <a:ext cx="644461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125" dirty="0">
                <a:solidFill>
                  <a:srgbClr val="CCFFFF"/>
                </a:solidFill>
              </a:rPr>
              <a:t>Seoul </a:t>
            </a:r>
            <a:r>
              <a:rPr sz="3800" spc="-120" dirty="0">
                <a:solidFill>
                  <a:srgbClr val="CCFFFF"/>
                </a:solidFill>
              </a:rPr>
              <a:t>1988 </a:t>
            </a:r>
            <a:r>
              <a:rPr sz="3800" spc="-125" dirty="0">
                <a:solidFill>
                  <a:srgbClr val="CCFFFF"/>
                </a:solidFill>
              </a:rPr>
              <a:t>Roast</a:t>
            </a:r>
            <a:r>
              <a:rPr sz="3800" spc="-680" dirty="0">
                <a:solidFill>
                  <a:srgbClr val="CCFFFF"/>
                </a:solidFill>
              </a:rPr>
              <a:t> </a:t>
            </a:r>
            <a:r>
              <a:rPr sz="3800" spc="-140" dirty="0">
                <a:solidFill>
                  <a:srgbClr val="CCFFFF"/>
                </a:solidFill>
              </a:rPr>
              <a:t>Doves!!!!</a:t>
            </a:r>
            <a:endParaRPr sz="3800"/>
          </a:p>
        </p:txBody>
      </p:sp>
      <p:sp>
        <p:nvSpPr>
          <p:cNvPr id="35" name="object 35"/>
          <p:cNvSpPr/>
          <p:nvPr/>
        </p:nvSpPr>
        <p:spPr>
          <a:xfrm>
            <a:off x="899160" y="1484375"/>
            <a:ext cx="7776972" cy="4896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is the Olympic creed?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1461896"/>
            <a:ext cx="5105400" cy="5170646"/>
          </a:xfrm>
        </p:spPr>
        <p:txBody>
          <a:bodyPr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The Olympic </a:t>
            </a:r>
            <a:r>
              <a:rPr lang="en-US" dirty="0">
                <a:solidFill>
                  <a:srgbClr val="FF0000"/>
                </a:solidFill>
              </a:rPr>
              <a:t>creed was first stated in 1896 </a:t>
            </a:r>
            <a:r>
              <a:rPr lang="en-US" dirty="0">
                <a:solidFill>
                  <a:schemeClr val="tx1"/>
                </a:solidFill>
              </a:rPr>
              <a:t> by the founder of the modern Olympic  games , Baron Pierre de Coubertin , the  words of the creed are as </a:t>
            </a:r>
            <a:r>
              <a:rPr lang="en-US" dirty="0" smtClean="0">
                <a:solidFill>
                  <a:schemeClr val="tx1"/>
                </a:solidFill>
              </a:rPr>
              <a:t>follows:</a:t>
            </a:r>
          </a:p>
          <a:p>
            <a:pPr algn="just"/>
            <a:r>
              <a:rPr lang="en-US" b="1" spc="-10" dirty="0" smtClean="0">
                <a:solidFill>
                  <a:schemeClr val="tx1"/>
                </a:solidFill>
              </a:rPr>
              <a:t>The </a:t>
            </a:r>
            <a:r>
              <a:rPr lang="en-US" b="1" spc="-5" dirty="0">
                <a:solidFill>
                  <a:schemeClr val="tx1"/>
                </a:solidFill>
              </a:rPr>
              <a:t>most important </a:t>
            </a:r>
            <a:r>
              <a:rPr lang="en-US" b="1" spc="-10" dirty="0">
                <a:solidFill>
                  <a:schemeClr val="tx1"/>
                </a:solidFill>
              </a:rPr>
              <a:t>thing in the </a:t>
            </a:r>
            <a:r>
              <a:rPr lang="en-US" b="1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Olympic </a:t>
            </a:r>
            <a:r>
              <a:rPr lang="en-US" b="1" spc="-5" dirty="0">
                <a:solidFill>
                  <a:srgbClr val="FF0000"/>
                </a:solidFill>
              </a:rPr>
              <a:t> </a:t>
            </a:r>
            <a:r>
              <a:rPr lang="en-US" b="1" u="heavy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Games is </a:t>
            </a:r>
            <a:r>
              <a:rPr lang="en-US" b="1" u="heavy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not </a:t>
            </a:r>
            <a:r>
              <a:rPr lang="en-US" b="1" u="heavy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to </a:t>
            </a:r>
            <a:r>
              <a:rPr lang="en-US" b="1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win </a:t>
            </a:r>
            <a:r>
              <a:rPr lang="en-US" b="1" u="heavy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but </a:t>
            </a:r>
            <a:r>
              <a:rPr lang="en-US" b="1" u="heavy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to </a:t>
            </a:r>
            <a:r>
              <a:rPr lang="en-US" b="1" u="heavy" spc="-2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take </a:t>
            </a:r>
            <a:r>
              <a:rPr lang="en-US" b="1" u="heavy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part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spc="-5" dirty="0">
                <a:solidFill>
                  <a:schemeClr val="tx1"/>
                </a:solidFill>
              </a:rPr>
              <a:t>just </a:t>
            </a:r>
            <a:r>
              <a:rPr lang="en-US" b="1" dirty="0">
                <a:solidFill>
                  <a:schemeClr val="tx1"/>
                </a:solidFill>
              </a:rPr>
              <a:t>as  </a:t>
            </a:r>
            <a:r>
              <a:rPr lang="en-US" b="1" spc="-10" dirty="0">
                <a:solidFill>
                  <a:schemeClr val="tx1"/>
                </a:solidFill>
              </a:rPr>
              <a:t>the most </a:t>
            </a:r>
            <a:r>
              <a:rPr lang="en-US" b="1" spc="-5" dirty="0">
                <a:solidFill>
                  <a:schemeClr val="tx1"/>
                </a:solidFill>
              </a:rPr>
              <a:t>important thing </a:t>
            </a:r>
            <a:r>
              <a:rPr lang="en-US" b="1" spc="-10" dirty="0">
                <a:solidFill>
                  <a:schemeClr val="tx1"/>
                </a:solidFill>
              </a:rPr>
              <a:t>in life is not the  </a:t>
            </a:r>
            <a:r>
              <a:rPr lang="en-US" b="1" spc="-5" dirty="0">
                <a:solidFill>
                  <a:schemeClr val="tx1"/>
                </a:solidFill>
              </a:rPr>
              <a:t>triumph </a:t>
            </a:r>
            <a:r>
              <a:rPr lang="en-US" b="1" spc="-10" dirty="0">
                <a:solidFill>
                  <a:schemeClr val="tx1"/>
                </a:solidFill>
              </a:rPr>
              <a:t>but the </a:t>
            </a:r>
            <a:r>
              <a:rPr lang="en-US" b="1" dirty="0">
                <a:solidFill>
                  <a:schemeClr val="tx1"/>
                </a:solidFill>
              </a:rPr>
              <a:t>struggle.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just"/>
            <a:r>
              <a:rPr lang="en-US" b="1" spc="-10" dirty="0" smtClean="0">
                <a:solidFill>
                  <a:schemeClr val="tx1"/>
                </a:solidFill>
              </a:rPr>
              <a:t>The </a:t>
            </a:r>
            <a:r>
              <a:rPr lang="en-US" b="1" spc="-5" dirty="0">
                <a:solidFill>
                  <a:schemeClr val="tx1"/>
                </a:solidFill>
              </a:rPr>
              <a:t>essential  </a:t>
            </a:r>
            <a:r>
              <a:rPr lang="en-US" b="1" spc="-10" dirty="0">
                <a:solidFill>
                  <a:schemeClr val="tx1"/>
                </a:solidFill>
              </a:rPr>
              <a:t>thing is </a:t>
            </a:r>
            <a:r>
              <a:rPr lang="en-US" b="1" spc="-5" dirty="0">
                <a:solidFill>
                  <a:schemeClr val="tx1"/>
                </a:solidFill>
              </a:rPr>
              <a:t>not </a:t>
            </a:r>
            <a:r>
              <a:rPr lang="en-US" b="1" spc="-10" dirty="0">
                <a:solidFill>
                  <a:schemeClr val="tx1"/>
                </a:solidFill>
              </a:rPr>
              <a:t>to have </a:t>
            </a:r>
            <a:r>
              <a:rPr lang="en-US" b="1" spc="-5" dirty="0">
                <a:solidFill>
                  <a:schemeClr val="tx1"/>
                </a:solidFill>
              </a:rPr>
              <a:t>conquered </a:t>
            </a:r>
            <a:r>
              <a:rPr lang="en-US" b="1" spc="-10" dirty="0">
                <a:solidFill>
                  <a:schemeClr val="tx1"/>
                </a:solidFill>
              </a:rPr>
              <a:t>but to have  fought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spc="-5" dirty="0">
                <a:solidFill>
                  <a:schemeClr val="tx1"/>
                </a:solidFill>
              </a:rPr>
              <a:t>well."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object 92"/>
          <p:cNvSpPr/>
          <p:nvPr/>
        </p:nvSpPr>
        <p:spPr>
          <a:xfrm>
            <a:off x="228600" y="1524000"/>
            <a:ext cx="3425952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262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The Victory Ceremony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157" y="1461896"/>
            <a:ext cx="8237855" cy="4216539"/>
          </a:xfrm>
          <a:noFill/>
        </p:spPr>
        <p:txBody>
          <a:bodyPr/>
          <a:lstStyle/>
          <a:p>
            <a:pPr marL="12700" marR="5080" algn="just">
              <a:lnSpc>
                <a:spcPts val="2160"/>
              </a:lnSpc>
              <a:spcBef>
                <a:spcPts val="375"/>
              </a:spcBef>
            </a:pPr>
            <a:r>
              <a:rPr lang="en-US" spc="-5" dirty="0">
                <a:solidFill>
                  <a:schemeClr val="tx1"/>
                </a:solidFill>
              </a:rPr>
              <a:t>At the </a:t>
            </a:r>
            <a:r>
              <a:rPr lang="en-US" b="1" dirty="0">
                <a:solidFill>
                  <a:schemeClr val="tx1"/>
                </a:solidFill>
              </a:rPr>
              <a:t>Ancient </a:t>
            </a:r>
            <a:r>
              <a:rPr lang="en-US" b="1" spc="-5" dirty="0">
                <a:solidFill>
                  <a:schemeClr val="tx1"/>
                </a:solidFill>
              </a:rPr>
              <a:t>Games</a:t>
            </a:r>
            <a:r>
              <a:rPr lang="en-US" spc="-5" dirty="0">
                <a:solidFill>
                  <a:schemeClr val="tx1"/>
                </a:solidFill>
              </a:rPr>
              <a:t>, winners </a:t>
            </a:r>
            <a:r>
              <a:rPr lang="en-US" dirty="0">
                <a:solidFill>
                  <a:schemeClr val="tx1"/>
                </a:solidFill>
              </a:rPr>
              <a:t>were presented with a </a:t>
            </a:r>
            <a:r>
              <a:rPr lang="en-US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simple olive tree </a:t>
            </a:r>
            <a:r>
              <a:rPr lang="en-US" b="1" spc="-5" dirty="0">
                <a:solidFill>
                  <a:srgbClr val="C00000"/>
                </a:solidFill>
              </a:rPr>
              <a:t> </a:t>
            </a:r>
            <a:r>
              <a:rPr lang="en-US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branch </a:t>
            </a:r>
            <a:r>
              <a:rPr lang="en-US" dirty="0">
                <a:solidFill>
                  <a:schemeClr val="tx1"/>
                </a:solidFill>
              </a:rPr>
              <a:t>which was </a:t>
            </a:r>
            <a:r>
              <a:rPr lang="en-US" spc="-5" dirty="0">
                <a:solidFill>
                  <a:schemeClr val="tx1"/>
                </a:solidFill>
              </a:rPr>
              <a:t>cut </a:t>
            </a:r>
            <a:r>
              <a:rPr lang="en-US" dirty="0">
                <a:solidFill>
                  <a:schemeClr val="tx1"/>
                </a:solidFill>
              </a:rPr>
              <a:t>with a </a:t>
            </a:r>
            <a:r>
              <a:rPr lang="en-US" spc="-5" dirty="0">
                <a:solidFill>
                  <a:schemeClr val="tx1"/>
                </a:solidFill>
              </a:rPr>
              <a:t>gold-handled </a:t>
            </a:r>
            <a:r>
              <a:rPr lang="en-US" dirty="0">
                <a:solidFill>
                  <a:schemeClr val="tx1"/>
                </a:solidFill>
              </a:rPr>
              <a:t>knife from a wild </a:t>
            </a:r>
            <a:r>
              <a:rPr lang="en-US" spc="-5" dirty="0">
                <a:solidFill>
                  <a:schemeClr val="tx1"/>
                </a:solidFill>
              </a:rPr>
              <a:t>olive </a:t>
            </a:r>
            <a:r>
              <a:rPr lang="en-US" dirty="0">
                <a:solidFill>
                  <a:schemeClr val="tx1"/>
                </a:solidFill>
              </a:rPr>
              <a:t>tree. </a:t>
            </a:r>
            <a:r>
              <a:rPr lang="en-US" spc="-5" dirty="0">
                <a:solidFill>
                  <a:schemeClr val="tx1"/>
                </a:solidFill>
              </a:rPr>
              <a:t>The  </a:t>
            </a:r>
            <a:r>
              <a:rPr lang="en-US" dirty="0">
                <a:solidFill>
                  <a:schemeClr val="tx1"/>
                </a:solidFill>
              </a:rPr>
              <a:t>Greeks </a:t>
            </a:r>
            <a:r>
              <a:rPr lang="en-US" spc="-5" dirty="0">
                <a:solidFill>
                  <a:schemeClr val="tx1"/>
                </a:solidFill>
              </a:rPr>
              <a:t>believed that the </a:t>
            </a:r>
            <a:r>
              <a:rPr lang="en-US" dirty="0">
                <a:solidFill>
                  <a:schemeClr val="tx1"/>
                </a:solidFill>
              </a:rPr>
              <a:t>vitality </a:t>
            </a:r>
            <a:r>
              <a:rPr lang="en-US" spc="-5" dirty="0">
                <a:solidFill>
                  <a:schemeClr val="tx1"/>
                </a:solidFill>
              </a:rPr>
              <a:t>of the sacred </a:t>
            </a:r>
            <a:r>
              <a:rPr lang="en-US" dirty="0">
                <a:solidFill>
                  <a:schemeClr val="tx1"/>
                </a:solidFill>
              </a:rPr>
              <a:t>tree was transmitted to the  recipient </a:t>
            </a:r>
            <a:r>
              <a:rPr lang="en-US" spc="-5" dirty="0">
                <a:solidFill>
                  <a:schemeClr val="tx1"/>
                </a:solidFill>
              </a:rPr>
              <a:t>through the</a:t>
            </a:r>
            <a:r>
              <a:rPr lang="en-US" spc="-1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branch.</a:t>
            </a:r>
          </a:p>
          <a:p>
            <a:pPr marL="12700" algn="just">
              <a:lnSpc>
                <a:spcPts val="2280"/>
              </a:lnSpc>
              <a:spcBef>
                <a:spcPts val="425"/>
              </a:spcBef>
            </a:pPr>
            <a:r>
              <a:rPr lang="en-US" dirty="0">
                <a:solidFill>
                  <a:schemeClr val="tx1"/>
                </a:solidFill>
              </a:rPr>
              <a:t>At</a:t>
            </a:r>
            <a:r>
              <a:rPr lang="en-US" spc="60" dirty="0">
                <a:solidFill>
                  <a:schemeClr val="tx1"/>
                </a:solidFill>
              </a:rPr>
              <a:t> </a:t>
            </a:r>
            <a:r>
              <a:rPr lang="en-US" spc="-5" dirty="0">
                <a:solidFill>
                  <a:schemeClr val="tx1"/>
                </a:solidFill>
              </a:rPr>
              <a:t>the</a:t>
            </a:r>
            <a:r>
              <a:rPr lang="en-US" spc="70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Modern</a:t>
            </a:r>
            <a:r>
              <a:rPr lang="en-US" b="1" spc="50" dirty="0">
                <a:solidFill>
                  <a:schemeClr val="tx1"/>
                </a:solidFill>
              </a:rPr>
              <a:t> </a:t>
            </a:r>
            <a:r>
              <a:rPr lang="en-US" b="1" spc="-5" dirty="0">
                <a:solidFill>
                  <a:schemeClr val="tx1"/>
                </a:solidFill>
              </a:rPr>
              <a:t>Games</a:t>
            </a:r>
            <a:r>
              <a:rPr lang="en-US" spc="-5" dirty="0">
                <a:solidFill>
                  <a:schemeClr val="tx1"/>
                </a:solidFill>
              </a:rPr>
              <a:t>,</a:t>
            </a:r>
            <a:r>
              <a:rPr lang="en-US" spc="70" dirty="0">
                <a:solidFill>
                  <a:schemeClr val="tx1"/>
                </a:solidFill>
              </a:rPr>
              <a:t> </a:t>
            </a:r>
            <a:r>
              <a:rPr lang="en-US" b="1" spc="-5" dirty="0">
                <a:solidFill>
                  <a:srgbClr val="C00000"/>
                </a:solidFill>
              </a:rPr>
              <a:t>Olympic</a:t>
            </a:r>
            <a:r>
              <a:rPr lang="en-US" b="1" spc="55" dirty="0">
                <a:solidFill>
                  <a:srgbClr val="C00000"/>
                </a:solidFill>
              </a:rPr>
              <a:t> </a:t>
            </a:r>
            <a:r>
              <a:rPr lang="en-US" b="1" spc="-5" dirty="0">
                <a:solidFill>
                  <a:srgbClr val="C00000"/>
                </a:solidFill>
              </a:rPr>
              <a:t>medals</a:t>
            </a:r>
            <a:r>
              <a:rPr lang="en-US" b="1" spc="45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are</a:t>
            </a:r>
            <a:r>
              <a:rPr lang="en-US" spc="65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presented</a:t>
            </a:r>
            <a:r>
              <a:rPr lang="en-US" spc="55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to</a:t>
            </a:r>
            <a:r>
              <a:rPr lang="en-US" spc="65" dirty="0">
                <a:solidFill>
                  <a:schemeClr val="tx1"/>
                </a:solidFill>
              </a:rPr>
              <a:t> </a:t>
            </a:r>
            <a:r>
              <a:rPr lang="en-US" spc="-5" dirty="0">
                <a:solidFill>
                  <a:schemeClr val="tx1"/>
                </a:solidFill>
              </a:rPr>
              <a:t>the</a:t>
            </a:r>
            <a:r>
              <a:rPr lang="en-US" spc="65" dirty="0">
                <a:solidFill>
                  <a:schemeClr val="tx1"/>
                </a:solidFill>
              </a:rPr>
              <a:t> </a:t>
            </a:r>
            <a:r>
              <a:rPr lang="en-US" spc="-5" dirty="0">
                <a:solidFill>
                  <a:schemeClr val="tx1"/>
                </a:solidFill>
              </a:rPr>
              <a:t>winning</a:t>
            </a:r>
            <a:endParaRPr lang="en-US" dirty="0">
              <a:solidFill>
                <a:schemeClr val="tx1"/>
              </a:solidFill>
            </a:endParaRPr>
          </a:p>
          <a:p>
            <a:pPr marL="12700" algn="just">
              <a:lnSpc>
                <a:spcPts val="2280"/>
              </a:lnSpc>
            </a:pPr>
            <a:r>
              <a:rPr lang="en-US" dirty="0">
                <a:solidFill>
                  <a:schemeClr val="tx1"/>
                </a:solidFill>
              </a:rPr>
              <a:t>athletes who </a:t>
            </a:r>
            <a:r>
              <a:rPr lang="en-US" spc="-5" dirty="0">
                <a:solidFill>
                  <a:schemeClr val="tx1"/>
                </a:solidFill>
              </a:rPr>
              <a:t>stand on </a:t>
            </a: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spc="-5" dirty="0">
                <a:solidFill>
                  <a:schemeClr val="tx1"/>
                </a:solidFill>
              </a:rPr>
              <a:t>dais </a:t>
            </a:r>
            <a:r>
              <a:rPr lang="en-US" dirty="0">
                <a:solidFill>
                  <a:schemeClr val="tx1"/>
                </a:solidFill>
              </a:rPr>
              <a:t>at </a:t>
            </a:r>
            <a:r>
              <a:rPr lang="en-US" spc="-5" dirty="0">
                <a:solidFill>
                  <a:schemeClr val="tx1"/>
                </a:solidFill>
              </a:rPr>
              <a:t>the completion of their</a:t>
            </a:r>
            <a:r>
              <a:rPr lang="en-US" spc="-55" dirty="0">
                <a:solidFill>
                  <a:schemeClr val="tx1"/>
                </a:solidFill>
              </a:rPr>
              <a:t> </a:t>
            </a:r>
            <a:r>
              <a:rPr lang="en-US" spc="-5" dirty="0">
                <a:solidFill>
                  <a:schemeClr val="tx1"/>
                </a:solidFill>
              </a:rPr>
              <a:t>event.</a:t>
            </a:r>
            <a:endParaRPr lang="en-US" dirty="0">
              <a:solidFill>
                <a:schemeClr val="tx1"/>
              </a:solidFill>
            </a:endParaRPr>
          </a:p>
          <a:p>
            <a:pPr marL="12700" marR="5080" algn="just">
              <a:lnSpc>
                <a:spcPts val="2160"/>
              </a:lnSpc>
              <a:spcBef>
                <a:spcPts val="740"/>
              </a:spcBef>
            </a:pPr>
            <a:r>
              <a:rPr lang="en-US" dirty="0">
                <a:solidFill>
                  <a:srgbClr val="C00000"/>
                </a:solidFill>
              </a:rPr>
              <a:t>A </a:t>
            </a:r>
            <a:r>
              <a:rPr lang="en-US" spc="-5" dirty="0">
                <a:solidFill>
                  <a:srgbClr val="C00000"/>
                </a:solidFill>
              </a:rPr>
              <a:t>GOLD </a:t>
            </a:r>
            <a:r>
              <a:rPr lang="en-US" spc="-5" dirty="0">
                <a:solidFill>
                  <a:schemeClr val="tx1"/>
                </a:solidFill>
              </a:rPr>
              <a:t>medal </a:t>
            </a:r>
            <a:r>
              <a:rPr lang="en-US" dirty="0">
                <a:solidFill>
                  <a:schemeClr val="tx1"/>
                </a:solidFill>
              </a:rPr>
              <a:t>is presented for first place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spc="-35" dirty="0">
                <a:solidFill>
                  <a:srgbClr val="C00000"/>
                </a:solidFill>
              </a:rPr>
              <a:t>SILVER </a:t>
            </a: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spc="-5" dirty="0">
                <a:solidFill>
                  <a:schemeClr val="tx1"/>
                </a:solidFill>
              </a:rPr>
              <a:t>second and </a:t>
            </a:r>
            <a:r>
              <a:rPr lang="en-US" spc="-5" dirty="0">
                <a:solidFill>
                  <a:srgbClr val="C00000"/>
                </a:solidFill>
              </a:rPr>
              <a:t>BRONZE  </a:t>
            </a: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spc="-5" dirty="0">
                <a:solidFill>
                  <a:schemeClr val="tx1"/>
                </a:solidFill>
              </a:rPr>
              <a:t>third. The </a:t>
            </a:r>
            <a:r>
              <a:rPr lang="en-US" dirty="0">
                <a:solidFill>
                  <a:schemeClr val="tx1"/>
                </a:solidFill>
              </a:rPr>
              <a:t>host </a:t>
            </a:r>
            <a:r>
              <a:rPr lang="en-US" spc="-5" dirty="0">
                <a:solidFill>
                  <a:schemeClr val="tx1"/>
                </a:solidFill>
              </a:rPr>
              <a:t>city </a:t>
            </a:r>
            <a:r>
              <a:rPr lang="en-US" dirty="0">
                <a:solidFill>
                  <a:schemeClr val="tx1"/>
                </a:solidFill>
              </a:rPr>
              <a:t>is responsible for designing </a:t>
            </a:r>
            <a:r>
              <a:rPr lang="en-US" spc="-5" dirty="0">
                <a:solidFill>
                  <a:schemeClr val="tx1"/>
                </a:solidFill>
              </a:rPr>
              <a:t>the medals </a:t>
            </a:r>
            <a:r>
              <a:rPr lang="en-US" dirty="0">
                <a:solidFill>
                  <a:schemeClr val="tx1"/>
                </a:solidFill>
              </a:rPr>
              <a:t>within </a:t>
            </a:r>
            <a:r>
              <a:rPr lang="en-US" spc="-5" dirty="0">
                <a:solidFill>
                  <a:schemeClr val="tx1"/>
                </a:solidFill>
              </a:rPr>
              <a:t>the  guidelines </a:t>
            </a:r>
            <a:r>
              <a:rPr lang="en-US" dirty="0">
                <a:solidFill>
                  <a:schemeClr val="tx1"/>
                </a:solidFill>
              </a:rPr>
              <a:t>set </a:t>
            </a:r>
            <a:r>
              <a:rPr lang="en-US" spc="-5" dirty="0">
                <a:solidFill>
                  <a:schemeClr val="tx1"/>
                </a:solidFill>
              </a:rPr>
              <a:t>by the</a:t>
            </a:r>
            <a:r>
              <a:rPr lang="en-US" spc="10" dirty="0">
                <a:solidFill>
                  <a:schemeClr val="tx1"/>
                </a:solidFill>
              </a:rPr>
              <a:t> </a:t>
            </a:r>
            <a:r>
              <a:rPr lang="en-US" spc="-5" dirty="0">
                <a:solidFill>
                  <a:schemeClr val="tx1"/>
                </a:solidFill>
              </a:rPr>
              <a:t>IOC.</a:t>
            </a:r>
            <a:endParaRPr lang="en-US" dirty="0">
              <a:solidFill>
                <a:schemeClr val="tx1"/>
              </a:solidFill>
            </a:endParaRPr>
          </a:p>
          <a:p>
            <a:pPr marL="1069975" marR="387350" indent="-680085">
              <a:lnSpc>
                <a:spcPts val="3030"/>
              </a:lnSpc>
              <a:spcBef>
                <a:spcPts val="645"/>
              </a:spcBef>
            </a:pPr>
            <a:r>
              <a:rPr lang="en-US" b="1" spc="-5" dirty="0">
                <a:solidFill>
                  <a:schemeClr val="tx1"/>
                </a:solidFill>
              </a:rPr>
              <a:t>The national </a:t>
            </a:r>
            <a:r>
              <a:rPr lang="en-US" b="1" spc="-10" dirty="0">
                <a:solidFill>
                  <a:schemeClr val="tx1"/>
                </a:solidFill>
              </a:rPr>
              <a:t>anthem </a:t>
            </a:r>
            <a:r>
              <a:rPr lang="en-US" b="1" spc="-5" dirty="0">
                <a:solidFill>
                  <a:schemeClr val="tx1"/>
                </a:solidFill>
              </a:rPr>
              <a:t>of the </a:t>
            </a:r>
            <a:r>
              <a:rPr lang="en-US" b="1" spc="-10" dirty="0">
                <a:solidFill>
                  <a:schemeClr val="tx1"/>
                </a:solidFill>
              </a:rPr>
              <a:t>winner </a:t>
            </a:r>
            <a:r>
              <a:rPr lang="en-US" b="1" spc="-5" dirty="0" smtClean="0">
                <a:solidFill>
                  <a:schemeClr val="tx1"/>
                </a:solidFill>
              </a:rPr>
              <a:t>is played </a:t>
            </a:r>
            <a:r>
              <a:rPr lang="en-US" b="1" spc="-5" dirty="0">
                <a:solidFill>
                  <a:schemeClr val="tx1"/>
                </a:solidFill>
              </a:rPr>
              <a:t>as  each </a:t>
            </a:r>
            <a:r>
              <a:rPr lang="en-US" b="1" spc="-15" dirty="0">
                <a:solidFill>
                  <a:schemeClr val="tx1"/>
                </a:solidFill>
              </a:rPr>
              <a:t>medalist’s </a:t>
            </a:r>
            <a:r>
              <a:rPr lang="en-US" b="1" spc="-5" dirty="0">
                <a:solidFill>
                  <a:schemeClr val="tx1"/>
                </a:solidFill>
              </a:rPr>
              <a:t>national </a:t>
            </a:r>
            <a:r>
              <a:rPr lang="en-US" b="1" spc="-10" dirty="0">
                <a:solidFill>
                  <a:schemeClr val="tx1"/>
                </a:solidFill>
              </a:rPr>
              <a:t>flag </a:t>
            </a:r>
            <a:r>
              <a:rPr lang="en-US" b="1" spc="-5" dirty="0">
                <a:solidFill>
                  <a:schemeClr val="tx1"/>
                </a:solidFill>
              </a:rPr>
              <a:t>is</a:t>
            </a:r>
            <a:r>
              <a:rPr lang="en-US" b="1" spc="50" dirty="0">
                <a:solidFill>
                  <a:schemeClr val="tx1"/>
                </a:solidFill>
              </a:rPr>
              <a:t> </a:t>
            </a:r>
            <a:r>
              <a:rPr lang="en-US" b="1" spc="-5" dirty="0">
                <a:solidFill>
                  <a:schemeClr val="tx1"/>
                </a:solidFill>
              </a:rPr>
              <a:t>raised.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5387973"/>
            <a:ext cx="684053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6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608" y="5047488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40">
                <a:moveTo>
                  <a:pt x="0" y="0"/>
                </a:moveTo>
                <a:lnTo>
                  <a:pt x="0" y="1691639"/>
                </a:lnTo>
              </a:path>
            </a:pathLst>
          </a:custGeom>
          <a:ln w="73152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2608" y="4797552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3152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608" y="4637532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3152">
            <a:solidFill>
              <a:srgbClr val="DBF5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6031" y="4543044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231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3463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707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32902" y="2146325"/>
            <a:ext cx="4311650" cy="4711700"/>
          </a:xfrm>
          <a:custGeom>
            <a:avLst/>
            <a:gdLst/>
            <a:ahLst/>
            <a:cxnLst/>
            <a:rect l="l" t="t" r="r" b="b"/>
            <a:pathLst>
              <a:path w="4311650" h="4711700">
                <a:moveTo>
                  <a:pt x="0" y="4711671"/>
                </a:moveTo>
                <a:lnTo>
                  <a:pt x="1134065" y="2128494"/>
                </a:lnTo>
                <a:lnTo>
                  <a:pt x="4311097" y="0"/>
                </a:lnTo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08653" y="2222486"/>
            <a:ext cx="4235450" cy="4636135"/>
          </a:xfrm>
          <a:custGeom>
            <a:avLst/>
            <a:gdLst/>
            <a:ahLst/>
            <a:cxnLst/>
            <a:rect l="l" t="t" r="r" b="b"/>
            <a:pathLst>
              <a:path w="4235450" h="4636134">
                <a:moveTo>
                  <a:pt x="4235345" y="0"/>
                </a:moveTo>
                <a:lnTo>
                  <a:pt x="1096159" y="2087258"/>
                </a:lnTo>
                <a:lnTo>
                  <a:pt x="0" y="4635510"/>
                </a:lnTo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3379" y="0"/>
            <a:ext cx="5515610" cy="6616065"/>
          </a:xfrm>
          <a:custGeom>
            <a:avLst/>
            <a:gdLst/>
            <a:ahLst/>
            <a:cxnLst/>
            <a:rect l="l" t="t" r="r" b="b"/>
            <a:pathLst>
              <a:path w="5515610" h="6616065">
                <a:moveTo>
                  <a:pt x="0" y="6538760"/>
                </a:moveTo>
                <a:lnTo>
                  <a:pt x="0" y="6615683"/>
                </a:lnTo>
                <a:lnTo>
                  <a:pt x="5515356" y="4231005"/>
                </a:lnTo>
                <a:lnTo>
                  <a:pt x="4533138" y="0"/>
                </a:lnTo>
                <a:lnTo>
                  <a:pt x="4457573" y="0"/>
                </a:lnTo>
                <a:lnTo>
                  <a:pt x="5454015" y="4197350"/>
                </a:lnTo>
                <a:lnTo>
                  <a:pt x="0" y="6538760"/>
                </a:lnTo>
                <a:close/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23736" y="0"/>
            <a:ext cx="990600" cy="4161790"/>
          </a:xfrm>
          <a:custGeom>
            <a:avLst/>
            <a:gdLst/>
            <a:ahLst/>
            <a:cxnLst/>
            <a:rect l="l" t="t" r="r" b="b"/>
            <a:pathLst>
              <a:path w="990600" h="4161790">
                <a:moveTo>
                  <a:pt x="990346" y="0"/>
                </a:moveTo>
                <a:lnTo>
                  <a:pt x="948445" y="0"/>
                </a:lnTo>
                <a:lnTo>
                  <a:pt x="0" y="4161281"/>
                </a:lnTo>
                <a:lnTo>
                  <a:pt x="990346" y="0"/>
                </a:lnTo>
                <a:close/>
              </a:path>
            </a:pathLst>
          </a:custGeom>
          <a:solidFill>
            <a:srgbClr val="D2FD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43600" y="0"/>
            <a:ext cx="2743200" cy="4267200"/>
          </a:xfrm>
          <a:custGeom>
            <a:avLst/>
            <a:gdLst/>
            <a:ahLst/>
            <a:cxnLst/>
            <a:rect l="l" t="t" r="r" b="b"/>
            <a:pathLst>
              <a:path w="2743200" h="4267200">
                <a:moveTo>
                  <a:pt x="2743200" y="0"/>
                </a:moveTo>
                <a:lnTo>
                  <a:pt x="1752600" y="0"/>
                </a:lnTo>
                <a:lnTo>
                  <a:pt x="0" y="4267200"/>
                </a:lnTo>
                <a:lnTo>
                  <a:pt x="2743200" y="0"/>
                </a:lnTo>
                <a:close/>
              </a:path>
            </a:pathLst>
          </a:custGeom>
          <a:solidFill>
            <a:srgbClr val="C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43600" y="4267200"/>
            <a:ext cx="3200400" cy="1143000"/>
          </a:xfrm>
          <a:custGeom>
            <a:avLst/>
            <a:gdLst/>
            <a:ahLst/>
            <a:cxnLst/>
            <a:rect l="l" t="t" r="r" b="b"/>
            <a:pathLst>
              <a:path w="3200400" h="1143000">
                <a:moveTo>
                  <a:pt x="0" y="0"/>
                </a:moveTo>
                <a:lnTo>
                  <a:pt x="3200400" y="1143000"/>
                </a:lnTo>
                <a:lnTo>
                  <a:pt x="320040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C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43600" y="0"/>
            <a:ext cx="1371600" cy="4267200"/>
          </a:xfrm>
          <a:custGeom>
            <a:avLst/>
            <a:gdLst/>
            <a:ahLst/>
            <a:cxnLst/>
            <a:rect l="l" t="t" r="r" b="b"/>
            <a:pathLst>
              <a:path w="1371600" h="4267200">
                <a:moveTo>
                  <a:pt x="1371600" y="0"/>
                </a:moveTo>
                <a:lnTo>
                  <a:pt x="1219200" y="0"/>
                </a:lnTo>
                <a:lnTo>
                  <a:pt x="0" y="4267200"/>
                </a:lnTo>
                <a:lnTo>
                  <a:pt x="1371600" y="0"/>
                </a:lnTo>
                <a:close/>
              </a:path>
            </a:pathLst>
          </a:custGeom>
          <a:solidFill>
            <a:srgbClr val="C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48171" y="4245864"/>
            <a:ext cx="2091055" cy="2612390"/>
          </a:xfrm>
          <a:custGeom>
            <a:avLst/>
            <a:gdLst/>
            <a:ahLst/>
            <a:cxnLst/>
            <a:rect l="l" t="t" r="r" b="b"/>
            <a:pathLst>
              <a:path w="2091054" h="2612390">
                <a:moveTo>
                  <a:pt x="0" y="0"/>
                </a:moveTo>
                <a:lnTo>
                  <a:pt x="1700402" y="2612135"/>
                </a:lnTo>
                <a:lnTo>
                  <a:pt x="2090927" y="2612135"/>
                </a:lnTo>
                <a:lnTo>
                  <a:pt x="0" y="0"/>
                </a:lnTo>
                <a:close/>
              </a:path>
            </a:pathLst>
          </a:custGeom>
          <a:solidFill>
            <a:srgbClr val="C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43600" y="4267200"/>
            <a:ext cx="1600200" cy="2590800"/>
          </a:xfrm>
          <a:custGeom>
            <a:avLst/>
            <a:gdLst/>
            <a:ahLst/>
            <a:cxnLst/>
            <a:rect l="l" t="t" r="r" b="b"/>
            <a:pathLst>
              <a:path w="1600200" h="2590800">
                <a:moveTo>
                  <a:pt x="0" y="0"/>
                </a:moveTo>
                <a:lnTo>
                  <a:pt x="1524000" y="2590799"/>
                </a:lnTo>
                <a:lnTo>
                  <a:pt x="1600200" y="2590799"/>
                </a:lnTo>
                <a:lnTo>
                  <a:pt x="0" y="0"/>
                </a:lnTo>
                <a:close/>
              </a:path>
            </a:pathLst>
          </a:custGeom>
          <a:solidFill>
            <a:srgbClr val="C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43600" y="1371600"/>
            <a:ext cx="3200400" cy="2895600"/>
          </a:xfrm>
          <a:custGeom>
            <a:avLst/>
            <a:gdLst/>
            <a:ahLst/>
            <a:cxnLst/>
            <a:rect l="l" t="t" r="r" b="b"/>
            <a:pathLst>
              <a:path w="3200400" h="2895600">
                <a:moveTo>
                  <a:pt x="3200400" y="0"/>
                </a:moveTo>
                <a:lnTo>
                  <a:pt x="0" y="2895600"/>
                </a:lnTo>
                <a:lnTo>
                  <a:pt x="3200400" y="228600"/>
                </a:lnTo>
                <a:lnTo>
                  <a:pt x="3200400" y="0"/>
                </a:lnTo>
                <a:close/>
              </a:path>
            </a:pathLst>
          </a:custGeom>
          <a:solidFill>
            <a:srgbClr val="C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43600" y="1752600"/>
            <a:ext cx="3200400" cy="2514600"/>
          </a:xfrm>
          <a:custGeom>
            <a:avLst/>
            <a:gdLst/>
            <a:ahLst/>
            <a:cxnLst/>
            <a:rect l="l" t="t" r="r" b="b"/>
            <a:pathLst>
              <a:path w="3200400" h="2514600">
                <a:moveTo>
                  <a:pt x="3200400" y="0"/>
                </a:moveTo>
                <a:lnTo>
                  <a:pt x="0" y="2514600"/>
                </a:lnTo>
                <a:lnTo>
                  <a:pt x="3200400" y="76200"/>
                </a:lnTo>
                <a:lnTo>
                  <a:pt x="3200400" y="0"/>
                </a:lnTo>
                <a:close/>
              </a:path>
            </a:pathLst>
          </a:custGeom>
          <a:solidFill>
            <a:srgbClr val="C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0600" y="4267200"/>
            <a:ext cx="4953000" cy="2590800"/>
          </a:xfrm>
          <a:custGeom>
            <a:avLst/>
            <a:gdLst/>
            <a:ahLst/>
            <a:cxnLst/>
            <a:rect l="l" t="t" r="r" b="b"/>
            <a:pathLst>
              <a:path w="4953000" h="2590800">
                <a:moveTo>
                  <a:pt x="4953000" y="0"/>
                </a:moveTo>
                <a:lnTo>
                  <a:pt x="0" y="2590799"/>
                </a:lnTo>
                <a:lnTo>
                  <a:pt x="1676400" y="2590799"/>
                </a:lnTo>
                <a:lnTo>
                  <a:pt x="4953000" y="0"/>
                </a:lnTo>
                <a:close/>
              </a:path>
            </a:pathLst>
          </a:custGeom>
          <a:solidFill>
            <a:srgbClr val="C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400" y="4267200"/>
            <a:ext cx="5334000" cy="2590800"/>
          </a:xfrm>
          <a:custGeom>
            <a:avLst/>
            <a:gdLst/>
            <a:ahLst/>
            <a:cxnLst/>
            <a:rect l="l" t="t" r="r" b="b"/>
            <a:pathLst>
              <a:path w="5334000" h="2590800">
                <a:moveTo>
                  <a:pt x="5334000" y="0"/>
                </a:moveTo>
                <a:lnTo>
                  <a:pt x="0" y="2590799"/>
                </a:lnTo>
                <a:lnTo>
                  <a:pt x="228600" y="2590799"/>
                </a:lnTo>
                <a:lnTo>
                  <a:pt x="5334000" y="0"/>
                </a:lnTo>
                <a:close/>
              </a:path>
            </a:pathLst>
          </a:custGeom>
          <a:solidFill>
            <a:srgbClr val="C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7284" y="2438400"/>
            <a:ext cx="5562600" cy="1828800"/>
          </a:xfrm>
          <a:custGeom>
            <a:avLst/>
            <a:gdLst/>
            <a:ahLst/>
            <a:cxnLst/>
            <a:rect l="l" t="t" r="r" b="b"/>
            <a:pathLst>
              <a:path w="5562600" h="1828800">
                <a:moveTo>
                  <a:pt x="0" y="0"/>
                </a:moveTo>
                <a:lnTo>
                  <a:pt x="0" y="609600"/>
                </a:lnTo>
                <a:lnTo>
                  <a:pt x="5562600" y="1828800"/>
                </a:lnTo>
                <a:lnTo>
                  <a:pt x="0" y="0"/>
                </a:lnTo>
                <a:close/>
              </a:path>
            </a:pathLst>
          </a:custGeom>
          <a:solidFill>
            <a:srgbClr val="C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7284" y="2133600"/>
            <a:ext cx="5638800" cy="2133600"/>
          </a:xfrm>
          <a:custGeom>
            <a:avLst/>
            <a:gdLst/>
            <a:ahLst/>
            <a:cxnLst/>
            <a:rect l="l" t="t" r="r" b="b"/>
            <a:pathLst>
              <a:path w="5638800" h="2133600">
                <a:moveTo>
                  <a:pt x="0" y="0"/>
                </a:moveTo>
                <a:lnTo>
                  <a:pt x="0" y="76200"/>
                </a:lnTo>
                <a:lnTo>
                  <a:pt x="563880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C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72000" y="4267200"/>
            <a:ext cx="1371600" cy="2590800"/>
          </a:xfrm>
          <a:custGeom>
            <a:avLst/>
            <a:gdLst/>
            <a:ahLst/>
            <a:cxnLst/>
            <a:rect l="l" t="t" r="r" b="b"/>
            <a:pathLst>
              <a:path w="1371600" h="2590800">
                <a:moveTo>
                  <a:pt x="1371600" y="0"/>
                </a:moveTo>
                <a:lnTo>
                  <a:pt x="0" y="2590799"/>
                </a:lnTo>
                <a:lnTo>
                  <a:pt x="152400" y="2590799"/>
                </a:lnTo>
                <a:lnTo>
                  <a:pt x="1371600" y="0"/>
                </a:lnTo>
                <a:close/>
              </a:path>
            </a:pathLst>
          </a:custGeom>
          <a:solidFill>
            <a:srgbClr val="D2FD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2711" y="402336"/>
            <a:ext cx="8503920" cy="885825"/>
          </a:xfrm>
          <a:custGeom>
            <a:avLst/>
            <a:gdLst/>
            <a:ahLst/>
            <a:cxnLst/>
            <a:rect l="l" t="t" r="r" b="b"/>
            <a:pathLst>
              <a:path w="8503920" h="885825">
                <a:moveTo>
                  <a:pt x="0" y="885444"/>
                </a:moveTo>
                <a:lnTo>
                  <a:pt x="8503920" y="885444"/>
                </a:lnTo>
                <a:lnTo>
                  <a:pt x="8503920" y="0"/>
                </a:lnTo>
                <a:lnTo>
                  <a:pt x="0" y="0"/>
                </a:lnTo>
                <a:lnTo>
                  <a:pt x="0" y="885444"/>
                </a:lnTo>
                <a:close/>
              </a:path>
            </a:pathLst>
          </a:custGeom>
          <a:solidFill>
            <a:srgbClr val="D2FD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557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519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2627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1583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8159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365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17391" y="1371600"/>
            <a:ext cx="5065775" cy="415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785876" y="551434"/>
            <a:ext cx="3988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0000"/>
                </a:solidFill>
                <a:latin typeface="Arial"/>
                <a:cs typeface="Arial"/>
              </a:rPr>
              <a:t>Closing</a:t>
            </a:r>
            <a:r>
              <a:rPr sz="3600" b="1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statement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67868" y="1484375"/>
            <a:ext cx="2857500" cy="4524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59" y="0"/>
            <a:ext cx="8778240" cy="6858000"/>
          </a:xfrm>
          <a:custGeom>
            <a:avLst/>
            <a:gdLst/>
            <a:ahLst/>
            <a:cxnLst/>
            <a:rect l="l" t="t" r="r" b="b"/>
            <a:pathLst>
              <a:path w="8778240" h="6858000">
                <a:moveTo>
                  <a:pt x="0" y="6858000"/>
                </a:moveTo>
                <a:lnTo>
                  <a:pt x="8778240" y="6858000"/>
                </a:lnTo>
                <a:lnTo>
                  <a:pt x="877824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460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65760" cy="6855459"/>
          </a:xfrm>
          <a:custGeom>
            <a:avLst/>
            <a:gdLst/>
            <a:ahLst/>
            <a:cxnLst/>
            <a:rect l="l" t="t" r="r" b="b"/>
            <a:pathLst>
              <a:path w="365760" h="6855459">
                <a:moveTo>
                  <a:pt x="0" y="6854952"/>
                </a:moveTo>
                <a:lnTo>
                  <a:pt x="365760" y="6854952"/>
                </a:lnTo>
                <a:lnTo>
                  <a:pt x="365760" y="0"/>
                </a:lnTo>
                <a:lnTo>
                  <a:pt x="0" y="0"/>
                </a:lnTo>
                <a:lnTo>
                  <a:pt x="0" y="6854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608" y="5047488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40">
                <a:moveTo>
                  <a:pt x="0" y="0"/>
                </a:moveTo>
                <a:lnTo>
                  <a:pt x="0" y="1691639"/>
                </a:lnTo>
              </a:path>
            </a:pathLst>
          </a:custGeom>
          <a:ln w="73152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2608" y="4797552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3152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2608" y="4637532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3152">
            <a:solidFill>
              <a:srgbClr val="046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6031" y="4543044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231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3463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07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32902" y="2146325"/>
            <a:ext cx="4311650" cy="4711700"/>
          </a:xfrm>
          <a:custGeom>
            <a:avLst/>
            <a:gdLst/>
            <a:ahLst/>
            <a:cxnLst/>
            <a:rect l="l" t="t" r="r" b="b"/>
            <a:pathLst>
              <a:path w="4311650" h="4711700">
                <a:moveTo>
                  <a:pt x="0" y="4711671"/>
                </a:moveTo>
                <a:lnTo>
                  <a:pt x="1134065" y="2128494"/>
                </a:lnTo>
                <a:lnTo>
                  <a:pt x="4311097" y="0"/>
                </a:lnTo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08653" y="2222486"/>
            <a:ext cx="4235450" cy="4636135"/>
          </a:xfrm>
          <a:custGeom>
            <a:avLst/>
            <a:gdLst/>
            <a:ahLst/>
            <a:cxnLst/>
            <a:rect l="l" t="t" r="r" b="b"/>
            <a:pathLst>
              <a:path w="4235450" h="4636134">
                <a:moveTo>
                  <a:pt x="4235345" y="0"/>
                </a:moveTo>
                <a:lnTo>
                  <a:pt x="1096159" y="2087258"/>
                </a:lnTo>
                <a:lnTo>
                  <a:pt x="0" y="4635510"/>
                </a:lnTo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3379" y="0"/>
            <a:ext cx="5515610" cy="6616065"/>
          </a:xfrm>
          <a:custGeom>
            <a:avLst/>
            <a:gdLst/>
            <a:ahLst/>
            <a:cxnLst/>
            <a:rect l="l" t="t" r="r" b="b"/>
            <a:pathLst>
              <a:path w="5515610" h="6616065">
                <a:moveTo>
                  <a:pt x="0" y="6538760"/>
                </a:moveTo>
                <a:lnTo>
                  <a:pt x="0" y="6615683"/>
                </a:lnTo>
                <a:lnTo>
                  <a:pt x="5515356" y="4231005"/>
                </a:lnTo>
                <a:lnTo>
                  <a:pt x="4533138" y="0"/>
                </a:lnTo>
                <a:lnTo>
                  <a:pt x="4457573" y="0"/>
                </a:lnTo>
                <a:lnTo>
                  <a:pt x="5454015" y="4197350"/>
                </a:lnTo>
                <a:lnTo>
                  <a:pt x="0" y="6538760"/>
                </a:lnTo>
                <a:close/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23736" y="0"/>
            <a:ext cx="990600" cy="4161790"/>
          </a:xfrm>
          <a:custGeom>
            <a:avLst/>
            <a:gdLst/>
            <a:ahLst/>
            <a:cxnLst/>
            <a:rect l="l" t="t" r="r" b="b"/>
            <a:pathLst>
              <a:path w="990600" h="4161790">
                <a:moveTo>
                  <a:pt x="990346" y="0"/>
                </a:moveTo>
                <a:lnTo>
                  <a:pt x="948445" y="0"/>
                </a:lnTo>
                <a:lnTo>
                  <a:pt x="0" y="4161281"/>
                </a:lnTo>
                <a:lnTo>
                  <a:pt x="990346" y="0"/>
                </a:lnTo>
                <a:close/>
              </a:path>
            </a:pathLst>
          </a:custGeom>
          <a:solidFill>
            <a:srgbClr val="237AA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43600" y="0"/>
            <a:ext cx="2743200" cy="4267200"/>
          </a:xfrm>
          <a:custGeom>
            <a:avLst/>
            <a:gdLst/>
            <a:ahLst/>
            <a:cxnLst/>
            <a:rect l="l" t="t" r="r" b="b"/>
            <a:pathLst>
              <a:path w="2743200" h="4267200">
                <a:moveTo>
                  <a:pt x="2743200" y="0"/>
                </a:moveTo>
                <a:lnTo>
                  <a:pt x="1752600" y="0"/>
                </a:lnTo>
                <a:lnTo>
                  <a:pt x="0" y="4267200"/>
                </a:lnTo>
                <a:lnTo>
                  <a:pt x="27432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43600" y="4267200"/>
            <a:ext cx="3200400" cy="1143000"/>
          </a:xfrm>
          <a:custGeom>
            <a:avLst/>
            <a:gdLst/>
            <a:ahLst/>
            <a:cxnLst/>
            <a:rect l="l" t="t" r="r" b="b"/>
            <a:pathLst>
              <a:path w="3200400" h="1143000">
                <a:moveTo>
                  <a:pt x="0" y="0"/>
                </a:moveTo>
                <a:lnTo>
                  <a:pt x="3200400" y="1143000"/>
                </a:lnTo>
                <a:lnTo>
                  <a:pt x="320040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43600" y="0"/>
            <a:ext cx="1371600" cy="4267200"/>
          </a:xfrm>
          <a:custGeom>
            <a:avLst/>
            <a:gdLst/>
            <a:ahLst/>
            <a:cxnLst/>
            <a:rect l="l" t="t" r="r" b="b"/>
            <a:pathLst>
              <a:path w="1371600" h="4267200">
                <a:moveTo>
                  <a:pt x="1371600" y="0"/>
                </a:moveTo>
                <a:lnTo>
                  <a:pt x="1219200" y="0"/>
                </a:lnTo>
                <a:lnTo>
                  <a:pt x="0" y="4267200"/>
                </a:lnTo>
                <a:lnTo>
                  <a:pt x="13716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48171" y="4245864"/>
            <a:ext cx="2091055" cy="2612390"/>
          </a:xfrm>
          <a:custGeom>
            <a:avLst/>
            <a:gdLst/>
            <a:ahLst/>
            <a:cxnLst/>
            <a:rect l="l" t="t" r="r" b="b"/>
            <a:pathLst>
              <a:path w="2091054" h="2612390">
                <a:moveTo>
                  <a:pt x="0" y="0"/>
                </a:moveTo>
                <a:lnTo>
                  <a:pt x="1700402" y="2612135"/>
                </a:lnTo>
                <a:lnTo>
                  <a:pt x="2090927" y="2612135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43600" y="4267200"/>
            <a:ext cx="1600200" cy="2590800"/>
          </a:xfrm>
          <a:custGeom>
            <a:avLst/>
            <a:gdLst/>
            <a:ahLst/>
            <a:cxnLst/>
            <a:rect l="l" t="t" r="r" b="b"/>
            <a:pathLst>
              <a:path w="1600200" h="2590800">
                <a:moveTo>
                  <a:pt x="0" y="0"/>
                </a:moveTo>
                <a:lnTo>
                  <a:pt x="1524000" y="2590799"/>
                </a:lnTo>
                <a:lnTo>
                  <a:pt x="1600200" y="2590799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3600" y="1371600"/>
            <a:ext cx="3200400" cy="2895600"/>
          </a:xfrm>
          <a:custGeom>
            <a:avLst/>
            <a:gdLst/>
            <a:ahLst/>
            <a:cxnLst/>
            <a:rect l="l" t="t" r="r" b="b"/>
            <a:pathLst>
              <a:path w="3200400" h="2895600">
                <a:moveTo>
                  <a:pt x="3200400" y="0"/>
                </a:moveTo>
                <a:lnTo>
                  <a:pt x="0" y="2895600"/>
                </a:lnTo>
                <a:lnTo>
                  <a:pt x="3200400" y="228600"/>
                </a:lnTo>
                <a:lnTo>
                  <a:pt x="32004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3600" y="1752600"/>
            <a:ext cx="3200400" cy="2514600"/>
          </a:xfrm>
          <a:custGeom>
            <a:avLst/>
            <a:gdLst/>
            <a:ahLst/>
            <a:cxnLst/>
            <a:rect l="l" t="t" r="r" b="b"/>
            <a:pathLst>
              <a:path w="3200400" h="2514600">
                <a:moveTo>
                  <a:pt x="3200400" y="0"/>
                </a:moveTo>
                <a:lnTo>
                  <a:pt x="0" y="2514600"/>
                </a:lnTo>
                <a:lnTo>
                  <a:pt x="3200400" y="76200"/>
                </a:lnTo>
                <a:lnTo>
                  <a:pt x="32004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0600" y="4267200"/>
            <a:ext cx="4953000" cy="2590800"/>
          </a:xfrm>
          <a:custGeom>
            <a:avLst/>
            <a:gdLst/>
            <a:ahLst/>
            <a:cxnLst/>
            <a:rect l="l" t="t" r="r" b="b"/>
            <a:pathLst>
              <a:path w="4953000" h="2590800">
                <a:moveTo>
                  <a:pt x="4953000" y="0"/>
                </a:moveTo>
                <a:lnTo>
                  <a:pt x="0" y="2590799"/>
                </a:lnTo>
                <a:lnTo>
                  <a:pt x="1676400" y="2590799"/>
                </a:lnTo>
                <a:lnTo>
                  <a:pt x="49530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3400" y="4267200"/>
            <a:ext cx="5334000" cy="2590800"/>
          </a:xfrm>
          <a:custGeom>
            <a:avLst/>
            <a:gdLst/>
            <a:ahLst/>
            <a:cxnLst/>
            <a:rect l="l" t="t" r="r" b="b"/>
            <a:pathLst>
              <a:path w="5334000" h="2590800">
                <a:moveTo>
                  <a:pt x="5334000" y="0"/>
                </a:moveTo>
                <a:lnTo>
                  <a:pt x="0" y="2590799"/>
                </a:lnTo>
                <a:lnTo>
                  <a:pt x="228600" y="2590799"/>
                </a:lnTo>
                <a:lnTo>
                  <a:pt x="53340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7284" y="2438400"/>
            <a:ext cx="5562600" cy="1828800"/>
          </a:xfrm>
          <a:custGeom>
            <a:avLst/>
            <a:gdLst/>
            <a:ahLst/>
            <a:cxnLst/>
            <a:rect l="l" t="t" r="r" b="b"/>
            <a:pathLst>
              <a:path w="5562600" h="1828800">
                <a:moveTo>
                  <a:pt x="0" y="0"/>
                </a:moveTo>
                <a:lnTo>
                  <a:pt x="0" y="609600"/>
                </a:lnTo>
                <a:lnTo>
                  <a:pt x="5562600" y="18288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7284" y="2133600"/>
            <a:ext cx="5638800" cy="2133600"/>
          </a:xfrm>
          <a:custGeom>
            <a:avLst/>
            <a:gdLst/>
            <a:ahLst/>
            <a:cxnLst/>
            <a:rect l="l" t="t" r="r" b="b"/>
            <a:pathLst>
              <a:path w="5638800" h="2133600">
                <a:moveTo>
                  <a:pt x="0" y="0"/>
                </a:moveTo>
                <a:lnTo>
                  <a:pt x="0" y="76200"/>
                </a:lnTo>
                <a:lnTo>
                  <a:pt x="563880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2000" y="4267200"/>
            <a:ext cx="1371600" cy="2590800"/>
          </a:xfrm>
          <a:custGeom>
            <a:avLst/>
            <a:gdLst/>
            <a:ahLst/>
            <a:cxnLst/>
            <a:rect l="l" t="t" r="r" b="b"/>
            <a:pathLst>
              <a:path w="1371600" h="2590800">
                <a:moveTo>
                  <a:pt x="1371600" y="0"/>
                </a:moveTo>
                <a:lnTo>
                  <a:pt x="0" y="2590799"/>
                </a:lnTo>
                <a:lnTo>
                  <a:pt x="152400" y="2590799"/>
                </a:lnTo>
                <a:lnTo>
                  <a:pt x="1371600" y="0"/>
                </a:lnTo>
                <a:close/>
              </a:path>
            </a:pathLst>
          </a:custGeom>
          <a:solidFill>
            <a:srgbClr val="237AA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2711" y="402336"/>
            <a:ext cx="8503920" cy="885825"/>
          </a:xfrm>
          <a:custGeom>
            <a:avLst/>
            <a:gdLst/>
            <a:ahLst/>
            <a:cxnLst/>
            <a:rect l="l" t="t" r="r" b="b"/>
            <a:pathLst>
              <a:path w="8503920" h="885825">
                <a:moveTo>
                  <a:pt x="0" y="885444"/>
                </a:moveTo>
                <a:lnTo>
                  <a:pt x="8503920" y="885444"/>
                </a:lnTo>
                <a:lnTo>
                  <a:pt x="8503920" y="0"/>
                </a:lnTo>
                <a:lnTo>
                  <a:pt x="0" y="0"/>
                </a:lnTo>
                <a:lnTo>
                  <a:pt x="0" y="885444"/>
                </a:lnTo>
                <a:close/>
              </a:path>
            </a:pathLst>
          </a:custGeom>
          <a:solidFill>
            <a:srgbClr val="237AA1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557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519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2627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1583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8159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365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785876" y="536194"/>
            <a:ext cx="398272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135" dirty="0">
                <a:solidFill>
                  <a:srgbClr val="CCFFFF"/>
                </a:solidFill>
              </a:rPr>
              <a:t>Closing</a:t>
            </a:r>
            <a:r>
              <a:rPr sz="3800" spc="-370" dirty="0">
                <a:solidFill>
                  <a:srgbClr val="CCFFFF"/>
                </a:solidFill>
              </a:rPr>
              <a:t> </a:t>
            </a:r>
            <a:r>
              <a:rPr sz="3800" spc="-135" dirty="0">
                <a:solidFill>
                  <a:srgbClr val="CCFFFF"/>
                </a:solidFill>
              </a:rPr>
              <a:t>Ceremony</a:t>
            </a:r>
            <a:endParaRPr sz="3800" dirty="0"/>
          </a:p>
        </p:txBody>
      </p:sp>
      <p:sp>
        <p:nvSpPr>
          <p:cNvPr id="35" name="object 35"/>
          <p:cNvSpPr/>
          <p:nvPr/>
        </p:nvSpPr>
        <p:spPr>
          <a:xfrm>
            <a:off x="504444" y="1143000"/>
            <a:ext cx="8135111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608" y="5047488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40">
                <a:moveTo>
                  <a:pt x="0" y="0"/>
                </a:moveTo>
                <a:lnTo>
                  <a:pt x="0" y="1691639"/>
                </a:lnTo>
              </a:path>
            </a:pathLst>
          </a:custGeom>
          <a:ln w="73152">
            <a:solidFill>
              <a:srgbClr val="EA1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2608" y="4797552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3152">
            <a:solidFill>
              <a:srgbClr val="FDB8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608" y="4637532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3152">
            <a:solidFill>
              <a:srgbClr val="D5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6031" y="4543044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231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3463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707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32902" y="2146325"/>
            <a:ext cx="4311650" cy="4711700"/>
          </a:xfrm>
          <a:custGeom>
            <a:avLst/>
            <a:gdLst/>
            <a:ahLst/>
            <a:cxnLst/>
            <a:rect l="l" t="t" r="r" b="b"/>
            <a:pathLst>
              <a:path w="4311650" h="4711700">
                <a:moveTo>
                  <a:pt x="0" y="4711671"/>
                </a:moveTo>
                <a:lnTo>
                  <a:pt x="1134065" y="2128494"/>
                </a:lnTo>
                <a:lnTo>
                  <a:pt x="4311097" y="0"/>
                </a:lnTo>
              </a:path>
            </a:pathLst>
          </a:custGeom>
          <a:ln w="3175">
            <a:solidFill>
              <a:srgbClr val="EA1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08653" y="2222486"/>
            <a:ext cx="4235450" cy="4636135"/>
          </a:xfrm>
          <a:custGeom>
            <a:avLst/>
            <a:gdLst/>
            <a:ahLst/>
            <a:cxnLst/>
            <a:rect l="l" t="t" r="r" b="b"/>
            <a:pathLst>
              <a:path w="4235450" h="4636134">
                <a:moveTo>
                  <a:pt x="4235345" y="0"/>
                </a:moveTo>
                <a:lnTo>
                  <a:pt x="1096159" y="2087258"/>
                </a:lnTo>
                <a:lnTo>
                  <a:pt x="0" y="4635510"/>
                </a:lnTo>
              </a:path>
            </a:pathLst>
          </a:custGeom>
          <a:ln w="3175">
            <a:solidFill>
              <a:srgbClr val="EA1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3379" y="0"/>
            <a:ext cx="5515610" cy="6616065"/>
          </a:xfrm>
          <a:custGeom>
            <a:avLst/>
            <a:gdLst/>
            <a:ahLst/>
            <a:cxnLst/>
            <a:rect l="l" t="t" r="r" b="b"/>
            <a:pathLst>
              <a:path w="5515610" h="6616065">
                <a:moveTo>
                  <a:pt x="0" y="6538760"/>
                </a:moveTo>
                <a:lnTo>
                  <a:pt x="0" y="6615683"/>
                </a:lnTo>
                <a:lnTo>
                  <a:pt x="5515356" y="4231005"/>
                </a:lnTo>
                <a:lnTo>
                  <a:pt x="4533138" y="0"/>
                </a:lnTo>
                <a:lnTo>
                  <a:pt x="4457573" y="0"/>
                </a:lnTo>
                <a:lnTo>
                  <a:pt x="5454015" y="4197350"/>
                </a:lnTo>
                <a:lnTo>
                  <a:pt x="0" y="6538760"/>
                </a:lnTo>
                <a:close/>
              </a:path>
            </a:pathLst>
          </a:custGeom>
          <a:ln w="3175">
            <a:solidFill>
              <a:srgbClr val="EA1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23736" y="0"/>
            <a:ext cx="990600" cy="4161790"/>
          </a:xfrm>
          <a:custGeom>
            <a:avLst/>
            <a:gdLst/>
            <a:ahLst/>
            <a:cxnLst/>
            <a:rect l="l" t="t" r="r" b="b"/>
            <a:pathLst>
              <a:path w="990600" h="4161790">
                <a:moveTo>
                  <a:pt x="990346" y="0"/>
                </a:moveTo>
                <a:lnTo>
                  <a:pt x="948445" y="0"/>
                </a:lnTo>
                <a:lnTo>
                  <a:pt x="0" y="4161281"/>
                </a:lnTo>
                <a:lnTo>
                  <a:pt x="990346" y="0"/>
                </a:lnTo>
                <a:close/>
              </a:path>
            </a:pathLst>
          </a:custGeom>
          <a:solidFill>
            <a:srgbClr val="C8ED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43600" y="0"/>
            <a:ext cx="2743200" cy="4267200"/>
          </a:xfrm>
          <a:custGeom>
            <a:avLst/>
            <a:gdLst/>
            <a:ahLst/>
            <a:cxnLst/>
            <a:rect l="l" t="t" r="r" b="b"/>
            <a:pathLst>
              <a:path w="2743200" h="4267200">
                <a:moveTo>
                  <a:pt x="2743200" y="0"/>
                </a:moveTo>
                <a:lnTo>
                  <a:pt x="1752600" y="0"/>
                </a:lnTo>
                <a:lnTo>
                  <a:pt x="0" y="4267200"/>
                </a:lnTo>
                <a:lnTo>
                  <a:pt x="2743200" y="0"/>
                </a:lnTo>
                <a:close/>
              </a:path>
            </a:pathLst>
          </a:custGeom>
          <a:solidFill>
            <a:srgbClr val="C5ED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43600" y="4267200"/>
            <a:ext cx="3200400" cy="1143000"/>
          </a:xfrm>
          <a:custGeom>
            <a:avLst/>
            <a:gdLst/>
            <a:ahLst/>
            <a:cxnLst/>
            <a:rect l="l" t="t" r="r" b="b"/>
            <a:pathLst>
              <a:path w="3200400" h="1143000">
                <a:moveTo>
                  <a:pt x="0" y="0"/>
                </a:moveTo>
                <a:lnTo>
                  <a:pt x="3200400" y="1143000"/>
                </a:lnTo>
                <a:lnTo>
                  <a:pt x="320040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C5ED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43600" y="0"/>
            <a:ext cx="1371600" cy="4267200"/>
          </a:xfrm>
          <a:custGeom>
            <a:avLst/>
            <a:gdLst/>
            <a:ahLst/>
            <a:cxnLst/>
            <a:rect l="l" t="t" r="r" b="b"/>
            <a:pathLst>
              <a:path w="1371600" h="4267200">
                <a:moveTo>
                  <a:pt x="1371600" y="0"/>
                </a:moveTo>
                <a:lnTo>
                  <a:pt x="1219200" y="0"/>
                </a:lnTo>
                <a:lnTo>
                  <a:pt x="0" y="4267200"/>
                </a:lnTo>
                <a:lnTo>
                  <a:pt x="1371600" y="0"/>
                </a:lnTo>
                <a:close/>
              </a:path>
            </a:pathLst>
          </a:custGeom>
          <a:solidFill>
            <a:srgbClr val="C5ED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48171" y="4245864"/>
            <a:ext cx="2091055" cy="2612390"/>
          </a:xfrm>
          <a:custGeom>
            <a:avLst/>
            <a:gdLst/>
            <a:ahLst/>
            <a:cxnLst/>
            <a:rect l="l" t="t" r="r" b="b"/>
            <a:pathLst>
              <a:path w="2091054" h="2612390">
                <a:moveTo>
                  <a:pt x="0" y="0"/>
                </a:moveTo>
                <a:lnTo>
                  <a:pt x="1700402" y="2612135"/>
                </a:lnTo>
                <a:lnTo>
                  <a:pt x="2090927" y="2612135"/>
                </a:lnTo>
                <a:lnTo>
                  <a:pt x="0" y="0"/>
                </a:lnTo>
                <a:close/>
              </a:path>
            </a:pathLst>
          </a:custGeom>
          <a:solidFill>
            <a:srgbClr val="C5ED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43600" y="4267200"/>
            <a:ext cx="1600200" cy="2590800"/>
          </a:xfrm>
          <a:custGeom>
            <a:avLst/>
            <a:gdLst/>
            <a:ahLst/>
            <a:cxnLst/>
            <a:rect l="l" t="t" r="r" b="b"/>
            <a:pathLst>
              <a:path w="1600200" h="2590800">
                <a:moveTo>
                  <a:pt x="0" y="0"/>
                </a:moveTo>
                <a:lnTo>
                  <a:pt x="1524000" y="2590799"/>
                </a:lnTo>
                <a:lnTo>
                  <a:pt x="1600200" y="2590799"/>
                </a:lnTo>
                <a:lnTo>
                  <a:pt x="0" y="0"/>
                </a:lnTo>
                <a:close/>
              </a:path>
            </a:pathLst>
          </a:custGeom>
          <a:solidFill>
            <a:srgbClr val="C5ED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43600" y="1371600"/>
            <a:ext cx="3200400" cy="2895600"/>
          </a:xfrm>
          <a:custGeom>
            <a:avLst/>
            <a:gdLst/>
            <a:ahLst/>
            <a:cxnLst/>
            <a:rect l="l" t="t" r="r" b="b"/>
            <a:pathLst>
              <a:path w="3200400" h="2895600">
                <a:moveTo>
                  <a:pt x="3200400" y="0"/>
                </a:moveTo>
                <a:lnTo>
                  <a:pt x="0" y="2895600"/>
                </a:lnTo>
                <a:lnTo>
                  <a:pt x="3200400" y="228600"/>
                </a:lnTo>
                <a:lnTo>
                  <a:pt x="3200400" y="0"/>
                </a:lnTo>
                <a:close/>
              </a:path>
            </a:pathLst>
          </a:custGeom>
          <a:solidFill>
            <a:srgbClr val="C5ED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43600" y="1752600"/>
            <a:ext cx="3200400" cy="2514600"/>
          </a:xfrm>
          <a:custGeom>
            <a:avLst/>
            <a:gdLst/>
            <a:ahLst/>
            <a:cxnLst/>
            <a:rect l="l" t="t" r="r" b="b"/>
            <a:pathLst>
              <a:path w="3200400" h="2514600">
                <a:moveTo>
                  <a:pt x="3200400" y="0"/>
                </a:moveTo>
                <a:lnTo>
                  <a:pt x="0" y="2514600"/>
                </a:lnTo>
                <a:lnTo>
                  <a:pt x="3200400" y="76200"/>
                </a:lnTo>
                <a:lnTo>
                  <a:pt x="3200400" y="0"/>
                </a:lnTo>
                <a:close/>
              </a:path>
            </a:pathLst>
          </a:custGeom>
          <a:solidFill>
            <a:srgbClr val="C5ED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0600" y="4267200"/>
            <a:ext cx="4953000" cy="2590800"/>
          </a:xfrm>
          <a:custGeom>
            <a:avLst/>
            <a:gdLst/>
            <a:ahLst/>
            <a:cxnLst/>
            <a:rect l="l" t="t" r="r" b="b"/>
            <a:pathLst>
              <a:path w="4953000" h="2590800">
                <a:moveTo>
                  <a:pt x="4953000" y="0"/>
                </a:moveTo>
                <a:lnTo>
                  <a:pt x="0" y="2590799"/>
                </a:lnTo>
                <a:lnTo>
                  <a:pt x="1676400" y="2590799"/>
                </a:lnTo>
                <a:lnTo>
                  <a:pt x="4953000" y="0"/>
                </a:lnTo>
                <a:close/>
              </a:path>
            </a:pathLst>
          </a:custGeom>
          <a:solidFill>
            <a:srgbClr val="C5ED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400" y="4267200"/>
            <a:ext cx="5334000" cy="2590800"/>
          </a:xfrm>
          <a:custGeom>
            <a:avLst/>
            <a:gdLst/>
            <a:ahLst/>
            <a:cxnLst/>
            <a:rect l="l" t="t" r="r" b="b"/>
            <a:pathLst>
              <a:path w="5334000" h="2590800">
                <a:moveTo>
                  <a:pt x="5334000" y="0"/>
                </a:moveTo>
                <a:lnTo>
                  <a:pt x="0" y="2590799"/>
                </a:lnTo>
                <a:lnTo>
                  <a:pt x="228600" y="2590799"/>
                </a:lnTo>
                <a:lnTo>
                  <a:pt x="5334000" y="0"/>
                </a:lnTo>
                <a:close/>
              </a:path>
            </a:pathLst>
          </a:custGeom>
          <a:solidFill>
            <a:srgbClr val="C5ED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7284" y="2438400"/>
            <a:ext cx="5562600" cy="1828800"/>
          </a:xfrm>
          <a:custGeom>
            <a:avLst/>
            <a:gdLst/>
            <a:ahLst/>
            <a:cxnLst/>
            <a:rect l="l" t="t" r="r" b="b"/>
            <a:pathLst>
              <a:path w="5562600" h="1828800">
                <a:moveTo>
                  <a:pt x="0" y="0"/>
                </a:moveTo>
                <a:lnTo>
                  <a:pt x="0" y="609600"/>
                </a:lnTo>
                <a:lnTo>
                  <a:pt x="5562600" y="1828800"/>
                </a:lnTo>
                <a:lnTo>
                  <a:pt x="0" y="0"/>
                </a:lnTo>
                <a:close/>
              </a:path>
            </a:pathLst>
          </a:custGeom>
          <a:solidFill>
            <a:srgbClr val="C5ED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7284" y="2133600"/>
            <a:ext cx="5638800" cy="2133600"/>
          </a:xfrm>
          <a:custGeom>
            <a:avLst/>
            <a:gdLst/>
            <a:ahLst/>
            <a:cxnLst/>
            <a:rect l="l" t="t" r="r" b="b"/>
            <a:pathLst>
              <a:path w="5638800" h="2133600">
                <a:moveTo>
                  <a:pt x="0" y="0"/>
                </a:moveTo>
                <a:lnTo>
                  <a:pt x="0" y="76200"/>
                </a:lnTo>
                <a:lnTo>
                  <a:pt x="563880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C5ED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72000" y="4267200"/>
            <a:ext cx="1371600" cy="2590800"/>
          </a:xfrm>
          <a:custGeom>
            <a:avLst/>
            <a:gdLst/>
            <a:ahLst/>
            <a:cxnLst/>
            <a:rect l="l" t="t" r="r" b="b"/>
            <a:pathLst>
              <a:path w="1371600" h="2590800">
                <a:moveTo>
                  <a:pt x="1371600" y="0"/>
                </a:moveTo>
                <a:lnTo>
                  <a:pt x="0" y="2590799"/>
                </a:lnTo>
                <a:lnTo>
                  <a:pt x="152400" y="2590799"/>
                </a:lnTo>
                <a:lnTo>
                  <a:pt x="1371600" y="0"/>
                </a:lnTo>
                <a:close/>
              </a:path>
            </a:pathLst>
          </a:custGeom>
          <a:solidFill>
            <a:srgbClr val="C8ED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2711" y="402336"/>
            <a:ext cx="8503920" cy="885825"/>
          </a:xfrm>
          <a:custGeom>
            <a:avLst/>
            <a:gdLst/>
            <a:ahLst/>
            <a:cxnLst/>
            <a:rect l="l" t="t" r="r" b="b"/>
            <a:pathLst>
              <a:path w="8503920" h="885825">
                <a:moveTo>
                  <a:pt x="0" y="885444"/>
                </a:moveTo>
                <a:lnTo>
                  <a:pt x="8503920" y="885444"/>
                </a:lnTo>
                <a:lnTo>
                  <a:pt x="8503920" y="0"/>
                </a:lnTo>
                <a:lnTo>
                  <a:pt x="0" y="0"/>
                </a:lnTo>
                <a:lnTo>
                  <a:pt x="0" y="885444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557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519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2627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1583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8159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365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5444" y="1441703"/>
            <a:ext cx="762762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762406" y="428320"/>
            <a:ext cx="5866994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b="1" spc="-130" dirty="0">
                <a:solidFill>
                  <a:schemeClr val="tx1"/>
                </a:solidFill>
              </a:rPr>
              <a:t>MODERN OLYMPIC</a:t>
            </a:r>
            <a:r>
              <a:rPr sz="3800" b="1" spc="-530" dirty="0">
                <a:solidFill>
                  <a:schemeClr val="tx1"/>
                </a:solidFill>
              </a:rPr>
              <a:t> </a:t>
            </a:r>
            <a:r>
              <a:rPr sz="3800" b="1" spc="-125" dirty="0">
                <a:solidFill>
                  <a:schemeClr val="tx1"/>
                </a:solidFill>
              </a:rPr>
              <a:t>GAMES</a:t>
            </a:r>
            <a:endParaRPr sz="3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295400"/>
            <a:ext cx="6096000" cy="3352799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 </a:t>
            </a:r>
            <a:r>
              <a:rPr lang="en-US" sz="9600" b="1" dirty="0" smtClean="0">
                <a:solidFill>
                  <a:schemeClr val="bg1"/>
                </a:solidFill>
                <a:latin typeface="Algerian" pitchFamily="82" charset="0"/>
              </a:rPr>
              <a:t>     Thanks</a:t>
            </a:r>
            <a:r>
              <a:rPr lang="en-US" sz="9600" b="1" dirty="0" smtClean="0">
                <a:latin typeface="Algerian" pitchFamily="82" charset="0"/>
              </a:rPr>
              <a:t>  </a:t>
            </a:r>
            <a:endParaRPr lang="en-US" sz="9600" b="1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3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046"/>
            <a:ext cx="8686801" cy="635000"/>
          </a:xfrm>
        </p:spPr>
        <p:txBody>
          <a:bodyPr/>
          <a:lstStyle/>
          <a:p>
            <a:r>
              <a:rPr lang="en-US" dirty="0" smtClean="0"/>
              <a:t>       </a:t>
            </a: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MODERN OLYMPIC GAMES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8782">
            <a:off x="61911" y="167553"/>
            <a:ext cx="20542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ject 76"/>
          <p:cNvSpPr txBox="1">
            <a:spLocks noGrp="1"/>
          </p:cNvSpPr>
          <p:nvPr>
            <p:ph type="body" idx="1"/>
          </p:nvPr>
        </p:nvSpPr>
        <p:spPr>
          <a:xfrm>
            <a:off x="838200" y="1447800"/>
            <a:ext cx="7794623" cy="49321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FDB809"/>
              </a:buClr>
              <a:buFont typeface="+mj-lt"/>
              <a:buAutoNum type="arabicPeriod"/>
              <a:tabLst>
                <a:tab pos="469900" algn="l"/>
              </a:tabLst>
            </a:pPr>
            <a:r>
              <a:rPr lang="en-US" spc="-5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HISTORY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FDB809"/>
              </a:buClr>
              <a:buFont typeface="+mj-lt"/>
              <a:buAutoNum type="arabicPeriod"/>
              <a:tabLst>
                <a:tab pos="469900" algn="l"/>
              </a:tabLst>
            </a:pPr>
            <a:r>
              <a:rPr lang="en-US" spc="-5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OLYMPIC MOVEMENT :PHILOSOPHY AND SPORTSMANSHIP.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FDB809"/>
              </a:buClr>
              <a:buFont typeface="+mj-lt"/>
              <a:buAutoNum type="arabicPeriod"/>
              <a:tabLst>
                <a:tab pos="469900" algn="l"/>
              </a:tabLst>
            </a:pPr>
            <a:r>
              <a:rPr lang="en-US" spc="-5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WHAT DO THE OLYMMPIC RINGS MEAN?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FDB809"/>
              </a:buClr>
              <a:buFont typeface="+mj-lt"/>
              <a:buAutoNum type="arabicPeriod"/>
              <a:tabLst>
                <a:tab pos="469900" algn="l"/>
              </a:tabLst>
            </a:pPr>
            <a:r>
              <a:rPr lang="en-US" spc="-5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FLAME AND TORCH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FDB809"/>
              </a:buClr>
              <a:buFont typeface="+mj-lt"/>
              <a:buAutoNum type="arabicPeriod"/>
              <a:tabLst>
                <a:tab pos="469900" algn="l"/>
              </a:tabLst>
            </a:pPr>
            <a:r>
              <a:rPr lang="en-US" spc="-5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OLYMPIC OATH .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FDB809"/>
              </a:buClr>
              <a:buFont typeface="+mj-lt"/>
              <a:buAutoNum type="arabicPeriod"/>
              <a:tabLst>
                <a:tab pos="469900" algn="l"/>
              </a:tabLst>
            </a:pPr>
            <a:r>
              <a:rPr lang="en-US" spc="-5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RINGS AND FLAGS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FDB809"/>
              </a:buClr>
              <a:buFont typeface="+mj-lt"/>
              <a:buAutoNum type="arabicPeriod"/>
              <a:tabLst>
                <a:tab pos="469900" algn="l"/>
              </a:tabLst>
            </a:pPr>
            <a:r>
              <a:rPr lang="en-US" spc="-5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ANTHEM.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FDB809"/>
              </a:buClr>
              <a:buFont typeface="+mj-lt"/>
              <a:buAutoNum type="arabicPeriod"/>
              <a:tabLst>
                <a:tab pos="469900" algn="l"/>
              </a:tabLst>
            </a:pPr>
            <a:r>
              <a:rPr lang="en-US" spc="-5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RELEASE OF DOVES.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FDB809"/>
              </a:buClr>
              <a:buFont typeface="+mj-lt"/>
              <a:buAutoNum type="arabicPeriod"/>
              <a:tabLst>
                <a:tab pos="469900" algn="l"/>
              </a:tabLst>
            </a:pPr>
            <a:r>
              <a:rPr lang="en-US" spc="-5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WHAT IS THE OLYMPIC CREED 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FDB809"/>
              </a:buClr>
              <a:buFont typeface="+mj-lt"/>
              <a:buAutoNum type="arabicPeriod"/>
              <a:tabLst>
                <a:tab pos="469900" algn="l"/>
              </a:tabLst>
            </a:pPr>
            <a:r>
              <a:rPr lang="en-US" spc="-5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pc="-15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VICTORY</a:t>
            </a:r>
            <a:r>
              <a:rPr lang="en-US" spc="-26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pc="-3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CEREMONY.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10"/>
              </a:spcBef>
              <a:buClr>
                <a:srgbClr val="FDB809"/>
              </a:buClr>
              <a:buFont typeface="+mj-lt"/>
              <a:buAutoNum type="arabicPeriod"/>
              <a:tabLst>
                <a:tab pos="469900" algn="l"/>
              </a:tabLst>
            </a:pPr>
            <a:r>
              <a:rPr lang="en-US" spc="-2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CLOSING</a:t>
            </a:r>
            <a:r>
              <a:rPr lang="en-US" spc="-55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STATEMENT.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69900" marR="5080" indent="-457200">
              <a:lnSpc>
                <a:spcPts val="2590"/>
              </a:lnSpc>
              <a:spcBef>
                <a:spcPts val="340"/>
              </a:spcBef>
              <a:buClr>
                <a:srgbClr val="FDB809"/>
              </a:buClr>
              <a:buFont typeface="+mj-lt"/>
              <a:buAutoNum type="arabicPeriod"/>
              <a:tabLst>
                <a:tab pos="469900" algn="l"/>
                <a:tab pos="1903730" algn="l"/>
                <a:tab pos="3300095" algn="l"/>
              </a:tabLs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</a:t>
            </a:r>
            <a:r>
              <a:rPr lang="en-US" spc="-1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pc="5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pc="-5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pc="-32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en-US" spc="-5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YMPI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 GAME</a:t>
            </a:r>
            <a:r>
              <a:rPr lang="en-US" spc="-5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 </a:t>
            </a:r>
            <a:r>
              <a:rPr lang="en-US" spc="-15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VIDEO.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7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399" y="480441"/>
            <a:ext cx="8752331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3795">
              <a:lnSpc>
                <a:spcPct val="100000"/>
              </a:lnSpc>
              <a:spcBef>
                <a:spcPts val="95"/>
              </a:spcBef>
            </a:pPr>
            <a:r>
              <a:rPr b="1" spc="-70" dirty="0">
                <a:solidFill>
                  <a:schemeClr val="bg1"/>
                </a:solidFill>
              </a:rPr>
              <a:t>THE </a:t>
            </a:r>
            <a:r>
              <a:rPr b="1" spc="-90" dirty="0">
                <a:solidFill>
                  <a:schemeClr val="bg1"/>
                </a:solidFill>
              </a:rPr>
              <a:t>MODERN OLYMPIC</a:t>
            </a:r>
            <a:r>
              <a:rPr b="1" spc="-480" dirty="0">
                <a:solidFill>
                  <a:schemeClr val="bg1"/>
                </a:solidFill>
              </a:rPr>
              <a:t> </a:t>
            </a:r>
            <a:r>
              <a:rPr b="1" spc="-105" dirty="0"/>
              <a:t>GAMES</a:t>
            </a:r>
          </a:p>
        </p:txBody>
      </p:sp>
      <p:sp>
        <p:nvSpPr>
          <p:cNvPr id="3" name="object 3"/>
          <p:cNvSpPr/>
          <p:nvPr/>
        </p:nvSpPr>
        <p:spPr>
          <a:xfrm>
            <a:off x="321563" y="196961"/>
            <a:ext cx="2055876" cy="116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67911" y="1371958"/>
            <a:ext cx="736091" cy="3135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04996" y="1368425"/>
            <a:ext cx="687704" cy="2735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92777" y="1408639"/>
            <a:ext cx="561975" cy="211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1352" y="1405255"/>
            <a:ext cx="521969" cy="1713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58917" y="1408639"/>
            <a:ext cx="183870" cy="2113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6323" y="1405255"/>
            <a:ext cx="144652" cy="1713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42189" y="1408582"/>
            <a:ext cx="616537" cy="2769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80709" y="1415161"/>
            <a:ext cx="567055" cy="217170"/>
          </a:xfrm>
          <a:custGeom>
            <a:avLst/>
            <a:gdLst/>
            <a:ahLst/>
            <a:cxnLst/>
            <a:rect l="l" t="t" r="r" b="b"/>
            <a:pathLst>
              <a:path w="567054" h="217169">
                <a:moveTo>
                  <a:pt x="227837" y="0"/>
                </a:moveTo>
                <a:lnTo>
                  <a:pt x="190801" y="10826"/>
                </a:lnTo>
                <a:lnTo>
                  <a:pt x="165480" y="43687"/>
                </a:lnTo>
                <a:lnTo>
                  <a:pt x="159765" y="78104"/>
                </a:lnTo>
                <a:lnTo>
                  <a:pt x="160146" y="87671"/>
                </a:lnTo>
                <a:lnTo>
                  <a:pt x="172894" y="124666"/>
                </a:lnTo>
                <a:lnTo>
                  <a:pt x="206120" y="147447"/>
                </a:lnTo>
                <a:lnTo>
                  <a:pt x="235203" y="151511"/>
                </a:lnTo>
                <a:lnTo>
                  <a:pt x="242752" y="151324"/>
                </a:lnTo>
                <a:lnTo>
                  <a:pt x="281050" y="145161"/>
                </a:lnTo>
                <a:lnTo>
                  <a:pt x="285495" y="143128"/>
                </a:lnTo>
                <a:lnTo>
                  <a:pt x="285495" y="123062"/>
                </a:lnTo>
                <a:lnTo>
                  <a:pt x="235203" y="123062"/>
                </a:lnTo>
                <a:lnTo>
                  <a:pt x="229488" y="122300"/>
                </a:lnTo>
                <a:lnTo>
                  <a:pt x="224027" y="121030"/>
                </a:lnTo>
                <a:lnTo>
                  <a:pt x="218693" y="119634"/>
                </a:lnTo>
                <a:lnTo>
                  <a:pt x="213994" y="117601"/>
                </a:lnTo>
                <a:lnTo>
                  <a:pt x="210057" y="114553"/>
                </a:lnTo>
                <a:lnTo>
                  <a:pt x="205993" y="111633"/>
                </a:lnTo>
                <a:lnTo>
                  <a:pt x="202691" y="107823"/>
                </a:lnTo>
                <a:lnTo>
                  <a:pt x="200278" y="103124"/>
                </a:lnTo>
                <a:lnTo>
                  <a:pt x="197738" y="98425"/>
                </a:lnTo>
                <a:lnTo>
                  <a:pt x="196341" y="92710"/>
                </a:lnTo>
                <a:lnTo>
                  <a:pt x="195834" y="86105"/>
                </a:lnTo>
                <a:lnTo>
                  <a:pt x="290322" y="86105"/>
                </a:lnTo>
                <a:lnTo>
                  <a:pt x="290575" y="82676"/>
                </a:lnTo>
                <a:lnTo>
                  <a:pt x="290702" y="73405"/>
                </a:lnTo>
                <a:lnTo>
                  <a:pt x="290417" y="64172"/>
                </a:lnTo>
                <a:lnTo>
                  <a:pt x="289858" y="58547"/>
                </a:lnTo>
                <a:lnTo>
                  <a:pt x="197485" y="58547"/>
                </a:lnTo>
                <a:lnTo>
                  <a:pt x="197992" y="54355"/>
                </a:lnTo>
                <a:lnTo>
                  <a:pt x="222885" y="27431"/>
                </a:lnTo>
                <a:lnTo>
                  <a:pt x="280487" y="27431"/>
                </a:lnTo>
                <a:lnTo>
                  <a:pt x="276951" y="21953"/>
                </a:lnTo>
                <a:lnTo>
                  <a:pt x="240982" y="984"/>
                </a:lnTo>
                <a:lnTo>
                  <a:pt x="234553" y="242"/>
                </a:lnTo>
                <a:lnTo>
                  <a:pt x="227837" y="0"/>
                </a:lnTo>
                <a:close/>
              </a:path>
              <a:path w="567054" h="217169">
                <a:moveTo>
                  <a:pt x="285495" y="114935"/>
                </a:moveTo>
                <a:lnTo>
                  <a:pt x="277875" y="117601"/>
                </a:lnTo>
                <a:lnTo>
                  <a:pt x="270382" y="119506"/>
                </a:lnTo>
                <a:lnTo>
                  <a:pt x="255524" y="122300"/>
                </a:lnTo>
                <a:lnTo>
                  <a:pt x="248285" y="123062"/>
                </a:lnTo>
                <a:lnTo>
                  <a:pt x="285495" y="123062"/>
                </a:lnTo>
                <a:lnTo>
                  <a:pt x="285495" y="114935"/>
                </a:lnTo>
                <a:close/>
              </a:path>
              <a:path w="567054" h="217169">
                <a:moveTo>
                  <a:pt x="280487" y="27431"/>
                </a:moveTo>
                <a:lnTo>
                  <a:pt x="231775" y="27431"/>
                </a:lnTo>
                <a:lnTo>
                  <a:pt x="235712" y="28321"/>
                </a:lnTo>
                <a:lnTo>
                  <a:pt x="242315" y="31623"/>
                </a:lnTo>
                <a:lnTo>
                  <a:pt x="254126" y="54355"/>
                </a:lnTo>
                <a:lnTo>
                  <a:pt x="254126" y="58547"/>
                </a:lnTo>
                <a:lnTo>
                  <a:pt x="289858" y="58547"/>
                </a:lnTo>
                <a:lnTo>
                  <a:pt x="289560" y="55546"/>
                </a:lnTo>
                <a:lnTo>
                  <a:pt x="288131" y="47563"/>
                </a:lnTo>
                <a:lnTo>
                  <a:pt x="286130" y="40259"/>
                </a:lnTo>
                <a:lnTo>
                  <a:pt x="283531" y="33522"/>
                </a:lnTo>
                <a:lnTo>
                  <a:pt x="280487" y="27431"/>
                </a:lnTo>
                <a:close/>
              </a:path>
              <a:path w="567054" h="217169">
                <a:moveTo>
                  <a:pt x="450850" y="3555"/>
                </a:moveTo>
                <a:lnTo>
                  <a:pt x="413003" y="3555"/>
                </a:lnTo>
                <a:lnTo>
                  <a:pt x="471931" y="139700"/>
                </a:lnTo>
                <a:lnTo>
                  <a:pt x="438912" y="216915"/>
                </a:lnTo>
                <a:lnTo>
                  <a:pt x="473710" y="216915"/>
                </a:lnTo>
                <a:lnTo>
                  <a:pt x="524729" y="99822"/>
                </a:lnTo>
                <a:lnTo>
                  <a:pt x="489712" y="99822"/>
                </a:lnTo>
                <a:lnTo>
                  <a:pt x="486709" y="91703"/>
                </a:lnTo>
                <a:lnTo>
                  <a:pt x="482838" y="81645"/>
                </a:lnTo>
                <a:lnTo>
                  <a:pt x="478085" y="69657"/>
                </a:lnTo>
                <a:lnTo>
                  <a:pt x="472439" y="55752"/>
                </a:lnTo>
                <a:lnTo>
                  <a:pt x="450850" y="3555"/>
                </a:lnTo>
                <a:close/>
              </a:path>
              <a:path w="567054" h="217169">
                <a:moveTo>
                  <a:pt x="566674" y="3555"/>
                </a:moveTo>
                <a:lnTo>
                  <a:pt x="528319" y="3555"/>
                </a:lnTo>
                <a:lnTo>
                  <a:pt x="506094" y="58419"/>
                </a:lnTo>
                <a:lnTo>
                  <a:pt x="500542" y="72354"/>
                </a:lnTo>
                <a:lnTo>
                  <a:pt x="496062" y="83883"/>
                </a:lnTo>
                <a:lnTo>
                  <a:pt x="492629" y="93031"/>
                </a:lnTo>
                <a:lnTo>
                  <a:pt x="490219" y="99822"/>
                </a:lnTo>
                <a:lnTo>
                  <a:pt x="524729" y="99822"/>
                </a:lnTo>
                <a:lnTo>
                  <a:pt x="566674" y="3555"/>
                </a:lnTo>
                <a:close/>
              </a:path>
              <a:path w="567054" h="217169">
                <a:moveTo>
                  <a:pt x="37211" y="3555"/>
                </a:moveTo>
                <a:lnTo>
                  <a:pt x="0" y="3555"/>
                </a:lnTo>
                <a:lnTo>
                  <a:pt x="56006" y="147700"/>
                </a:lnTo>
                <a:lnTo>
                  <a:pt x="90931" y="147700"/>
                </a:lnTo>
                <a:lnTo>
                  <a:pt x="107474" y="105028"/>
                </a:lnTo>
                <a:lnTo>
                  <a:pt x="73151" y="105028"/>
                </a:lnTo>
                <a:lnTo>
                  <a:pt x="69457" y="93408"/>
                </a:lnTo>
                <a:lnTo>
                  <a:pt x="65595" y="81787"/>
                </a:lnTo>
                <a:lnTo>
                  <a:pt x="61543" y="70167"/>
                </a:lnTo>
                <a:lnTo>
                  <a:pt x="57276" y="58547"/>
                </a:lnTo>
                <a:lnTo>
                  <a:pt x="37211" y="3555"/>
                </a:lnTo>
                <a:close/>
              </a:path>
              <a:path w="567054" h="217169">
                <a:moveTo>
                  <a:pt x="146812" y="3555"/>
                </a:moveTo>
                <a:lnTo>
                  <a:pt x="109219" y="3555"/>
                </a:lnTo>
                <a:lnTo>
                  <a:pt x="89153" y="59436"/>
                </a:lnTo>
                <a:lnTo>
                  <a:pt x="84750" y="71846"/>
                </a:lnTo>
                <a:lnTo>
                  <a:pt x="80692" y="83565"/>
                </a:lnTo>
                <a:lnTo>
                  <a:pt x="76991" y="94618"/>
                </a:lnTo>
                <a:lnTo>
                  <a:pt x="73660" y="105028"/>
                </a:lnTo>
                <a:lnTo>
                  <a:pt x="107474" y="105028"/>
                </a:lnTo>
                <a:lnTo>
                  <a:pt x="146812" y="3555"/>
                </a:lnTo>
                <a:close/>
              </a:path>
              <a:path w="567054" h="217169">
                <a:moveTo>
                  <a:pt x="353313" y="3555"/>
                </a:moveTo>
                <a:lnTo>
                  <a:pt x="324230" y="3555"/>
                </a:lnTo>
                <a:lnTo>
                  <a:pt x="324230" y="147700"/>
                </a:lnTo>
                <a:lnTo>
                  <a:pt x="359537" y="147700"/>
                </a:lnTo>
                <a:lnTo>
                  <a:pt x="359537" y="51180"/>
                </a:lnTo>
                <a:lnTo>
                  <a:pt x="363981" y="44450"/>
                </a:lnTo>
                <a:lnTo>
                  <a:pt x="406907" y="31496"/>
                </a:lnTo>
                <a:lnTo>
                  <a:pt x="409955" y="31496"/>
                </a:lnTo>
                <a:lnTo>
                  <a:pt x="409955" y="23622"/>
                </a:lnTo>
                <a:lnTo>
                  <a:pt x="356615" y="23622"/>
                </a:lnTo>
                <a:lnTo>
                  <a:pt x="353313" y="3555"/>
                </a:lnTo>
                <a:close/>
              </a:path>
              <a:path w="567054" h="217169">
                <a:moveTo>
                  <a:pt x="404240" y="0"/>
                </a:moveTo>
                <a:lnTo>
                  <a:pt x="400685" y="0"/>
                </a:lnTo>
                <a:lnTo>
                  <a:pt x="393326" y="382"/>
                </a:lnTo>
                <a:lnTo>
                  <a:pt x="357250" y="23622"/>
                </a:lnTo>
                <a:lnTo>
                  <a:pt x="409955" y="23622"/>
                </a:lnTo>
                <a:lnTo>
                  <a:pt x="409955" y="508"/>
                </a:lnTo>
                <a:lnTo>
                  <a:pt x="407288" y="126"/>
                </a:lnTo>
                <a:lnTo>
                  <a:pt x="4042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78195" y="1442592"/>
            <a:ext cx="57150" cy="31115"/>
          </a:xfrm>
          <a:custGeom>
            <a:avLst/>
            <a:gdLst/>
            <a:ahLst/>
            <a:cxnLst/>
            <a:rect l="l" t="t" r="r" b="b"/>
            <a:pathLst>
              <a:path w="57150" h="31115">
                <a:moveTo>
                  <a:pt x="29844" y="0"/>
                </a:moveTo>
                <a:lnTo>
                  <a:pt x="25400" y="0"/>
                </a:lnTo>
                <a:lnTo>
                  <a:pt x="21462" y="889"/>
                </a:lnTo>
                <a:lnTo>
                  <a:pt x="0" y="31115"/>
                </a:lnTo>
                <a:lnTo>
                  <a:pt x="56641" y="31115"/>
                </a:lnTo>
                <a:lnTo>
                  <a:pt x="56641" y="26924"/>
                </a:lnTo>
                <a:lnTo>
                  <a:pt x="56133" y="22860"/>
                </a:lnTo>
                <a:lnTo>
                  <a:pt x="41528" y="2540"/>
                </a:lnTo>
                <a:lnTo>
                  <a:pt x="38226" y="889"/>
                </a:lnTo>
                <a:lnTo>
                  <a:pt x="34289" y="0"/>
                </a:lnTo>
                <a:lnTo>
                  <a:pt x="29844" y="0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3714" y="1418716"/>
            <a:ext cx="153670" cy="213360"/>
          </a:xfrm>
          <a:custGeom>
            <a:avLst/>
            <a:gdLst/>
            <a:ahLst/>
            <a:cxnLst/>
            <a:rect l="l" t="t" r="r" b="b"/>
            <a:pathLst>
              <a:path w="153670" h="213360">
                <a:moveTo>
                  <a:pt x="0" y="0"/>
                </a:moveTo>
                <a:lnTo>
                  <a:pt x="37846" y="0"/>
                </a:lnTo>
                <a:lnTo>
                  <a:pt x="59436" y="52197"/>
                </a:lnTo>
                <a:lnTo>
                  <a:pt x="65081" y="66101"/>
                </a:lnTo>
                <a:lnTo>
                  <a:pt x="69834" y="78089"/>
                </a:lnTo>
                <a:lnTo>
                  <a:pt x="73705" y="88147"/>
                </a:lnTo>
                <a:lnTo>
                  <a:pt x="76708" y="96266"/>
                </a:lnTo>
                <a:lnTo>
                  <a:pt x="77215" y="96266"/>
                </a:lnTo>
                <a:lnTo>
                  <a:pt x="93090" y="54863"/>
                </a:lnTo>
                <a:lnTo>
                  <a:pt x="115315" y="0"/>
                </a:lnTo>
                <a:lnTo>
                  <a:pt x="153670" y="0"/>
                </a:lnTo>
                <a:lnTo>
                  <a:pt x="60706" y="213360"/>
                </a:lnTo>
                <a:lnTo>
                  <a:pt x="25908" y="213360"/>
                </a:lnTo>
                <a:lnTo>
                  <a:pt x="58927" y="13614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80709" y="1418716"/>
            <a:ext cx="147320" cy="144145"/>
          </a:xfrm>
          <a:custGeom>
            <a:avLst/>
            <a:gdLst/>
            <a:ahLst/>
            <a:cxnLst/>
            <a:rect l="l" t="t" r="r" b="b"/>
            <a:pathLst>
              <a:path w="147320" h="144144">
                <a:moveTo>
                  <a:pt x="0" y="0"/>
                </a:moveTo>
                <a:lnTo>
                  <a:pt x="37211" y="0"/>
                </a:lnTo>
                <a:lnTo>
                  <a:pt x="57276" y="54991"/>
                </a:lnTo>
                <a:lnTo>
                  <a:pt x="61543" y="66611"/>
                </a:lnTo>
                <a:lnTo>
                  <a:pt x="65595" y="78232"/>
                </a:lnTo>
                <a:lnTo>
                  <a:pt x="69457" y="89852"/>
                </a:lnTo>
                <a:lnTo>
                  <a:pt x="73151" y="101473"/>
                </a:lnTo>
                <a:lnTo>
                  <a:pt x="73660" y="101473"/>
                </a:lnTo>
                <a:lnTo>
                  <a:pt x="89153" y="55880"/>
                </a:lnTo>
                <a:lnTo>
                  <a:pt x="109219" y="0"/>
                </a:lnTo>
                <a:lnTo>
                  <a:pt x="146812" y="0"/>
                </a:lnTo>
                <a:lnTo>
                  <a:pt x="90931" y="144145"/>
                </a:lnTo>
                <a:lnTo>
                  <a:pt x="56006" y="144145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04940" y="1415161"/>
            <a:ext cx="85725" cy="147955"/>
          </a:xfrm>
          <a:custGeom>
            <a:avLst/>
            <a:gdLst/>
            <a:ahLst/>
            <a:cxnLst/>
            <a:rect l="l" t="t" r="r" b="b"/>
            <a:pathLst>
              <a:path w="85725" h="147955">
                <a:moveTo>
                  <a:pt x="76454" y="0"/>
                </a:moveTo>
                <a:lnTo>
                  <a:pt x="80010" y="0"/>
                </a:lnTo>
                <a:lnTo>
                  <a:pt x="83058" y="126"/>
                </a:lnTo>
                <a:lnTo>
                  <a:pt x="85725" y="508"/>
                </a:lnTo>
                <a:lnTo>
                  <a:pt x="85725" y="31496"/>
                </a:lnTo>
                <a:lnTo>
                  <a:pt x="82676" y="31496"/>
                </a:lnTo>
                <a:lnTo>
                  <a:pt x="74820" y="31803"/>
                </a:lnTo>
                <a:lnTo>
                  <a:pt x="35306" y="51180"/>
                </a:lnTo>
                <a:lnTo>
                  <a:pt x="35306" y="147700"/>
                </a:lnTo>
                <a:lnTo>
                  <a:pt x="0" y="147700"/>
                </a:lnTo>
                <a:lnTo>
                  <a:pt x="0" y="3555"/>
                </a:lnTo>
                <a:lnTo>
                  <a:pt x="29083" y="3555"/>
                </a:lnTo>
                <a:lnTo>
                  <a:pt x="32385" y="23622"/>
                </a:lnTo>
                <a:lnTo>
                  <a:pt x="33020" y="23622"/>
                </a:lnTo>
                <a:lnTo>
                  <a:pt x="69095" y="382"/>
                </a:lnTo>
                <a:lnTo>
                  <a:pt x="76454" y="0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40476" y="1415161"/>
            <a:ext cx="131445" cy="151765"/>
          </a:xfrm>
          <a:custGeom>
            <a:avLst/>
            <a:gdLst/>
            <a:ahLst/>
            <a:cxnLst/>
            <a:rect l="l" t="t" r="r" b="b"/>
            <a:pathLst>
              <a:path w="131445" h="151765">
                <a:moveTo>
                  <a:pt x="68072" y="0"/>
                </a:moveTo>
                <a:lnTo>
                  <a:pt x="107569" y="11302"/>
                </a:lnTo>
                <a:lnTo>
                  <a:pt x="128365" y="47563"/>
                </a:lnTo>
                <a:lnTo>
                  <a:pt x="130937" y="73405"/>
                </a:lnTo>
                <a:lnTo>
                  <a:pt x="130937" y="78486"/>
                </a:lnTo>
                <a:lnTo>
                  <a:pt x="130810" y="82676"/>
                </a:lnTo>
                <a:lnTo>
                  <a:pt x="130556" y="86105"/>
                </a:lnTo>
                <a:lnTo>
                  <a:pt x="36068" y="86105"/>
                </a:lnTo>
                <a:lnTo>
                  <a:pt x="36575" y="92710"/>
                </a:lnTo>
                <a:lnTo>
                  <a:pt x="37973" y="98425"/>
                </a:lnTo>
                <a:lnTo>
                  <a:pt x="40512" y="103124"/>
                </a:lnTo>
                <a:lnTo>
                  <a:pt x="42925" y="107823"/>
                </a:lnTo>
                <a:lnTo>
                  <a:pt x="46227" y="111633"/>
                </a:lnTo>
                <a:lnTo>
                  <a:pt x="50291" y="114553"/>
                </a:lnTo>
                <a:lnTo>
                  <a:pt x="54228" y="117601"/>
                </a:lnTo>
                <a:lnTo>
                  <a:pt x="58927" y="119634"/>
                </a:lnTo>
                <a:lnTo>
                  <a:pt x="64262" y="121030"/>
                </a:lnTo>
                <a:lnTo>
                  <a:pt x="69723" y="122300"/>
                </a:lnTo>
                <a:lnTo>
                  <a:pt x="75437" y="123062"/>
                </a:lnTo>
                <a:lnTo>
                  <a:pt x="81787" y="123062"/>
                </a:lnTo>
                <a:lnTo>
                  <a:pt x="88519" y="123062"/>
                </a:lnTo>
                <a:lnTo>
                  <a:pt x="95758" y="122300"/>
                </a:lnTo>
                <a:lnTo>
                  <a:pt x="103124" y="120903"/>
                </a:lnTo>
                <a:lnTo>
                  <a:pt x="110616" y="119506"/>
                </a:lnTo>
                <a:lnTo>
                  <a:pt x="118110" y="117601"/>
                </a:lnTo>
                <a:lnTo>
                  <a:pt x="125729" y="114935"/>
                </a:lnTo>
                <a:lnTo>
                  <a:pt x="125729" y="143128"/>
                </a:lnTo>
                <a:lnTo>
                  <a:pt x="82986" y="151324"/>
                </a:lnTo>
                <a:lnTo>
                  <a:pt x="75437" y="151511"/>
                </a:lnTo>
                <a:lnTo>
                  <a:pt x="67911" y="151251"/>
                </a:lnTo>
                <a:lnTo>
                  <a:pt x="27709" y="138838"/>
                </a:lnTo>
                <a:lnTo>
                  <a:pt x="3429" y="104661"/>
                </a:lnTo>
                <a:lnTo>
                  <a:pt x="0" y="78104"/>
                </a:lnTo>
                <a:lnTo>
                  <a:pt x="357" y="68583"/>
                </a:lnTo>
                <a:lnTo>
                  <a:pt x="12271" y="30257"/>
                </a:lnTo>
                <a:lnTo>
                  <a:pt x="42672" y="4825"/>
                </a:lnTo>
                <a:lnTo>
                  <a:pt x="61549" y="289"/>
                </a:lnTo>
                <a:lnTo>
                  <a:pt x="68072" y="0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53555" y="1372048"/>
            <a:ext cx="893063" cy="3165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90640" y="1368425"/>
            <a:ext cx="844295" cy="2772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64332" y="1408582"/>
            <a:ext cx="865267" cy="2769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92543" y="1405255"/>
            <a:ext cx="826388" cy="2367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2900" y="1507236"/>
            <a:ext cx="1092708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5780" y="1912620"/>
            <a:ext cx="5167884" cy="579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95755" y="1507236"/>
            <a:ext cx="1248156" cy="6797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04060" y="1507236"/>
            <a:ext cx="554736" cy="6797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18944" y="1507236"/>
            <a:ext cx="1271016" cy="6797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50107" y="1507236"/>
            <a:ext cx="665988" cy="6797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76244" y="1507236"/>
            <a:ext cx="1045463" cy="6797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83379" y="1507236"/>
            <a:ext cx="877824" cy="6797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21352" y="1507236"/>
            <a:ext cx="1155191" cy="6797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5236" y="2203704"/>
            <a:ext cx="1054608" cy="67970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56944" y="2203704"/>
            <a:ext cx="678180" cy="6797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93748" y="2203704"/>
            <a:ext cx="731519" cy="67970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85416" y="2203704"/>
            <a:ext cx="2119884" cy="67970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62400" y="2203704"/>
            <a:ext cx="1568196" cy="67970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62227" y="2570988"/>
            <a:ext cx="2029968" cy="67970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45108" y="2976372"/>
            <a:ext cx="7659624" cy="579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16351" y="2570988"/>
            <a:ext cx="1463039" cy="67970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03547" y="2570988"/>
            <a:ext cx="1839468" cy="67970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67171" y="2570988"/>
            <a:ext cx="1065276" cy="67970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56603" y="2570988"/>
            <a:ext cx="894588" cy="67970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75347" y="2570988"/>
            <a:ext cx="1459992" cy="67970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59495" y="2570988"/>
            <a:ext cx="928116" cy="67970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2900" y="2900172"/>
            <a:ext cx="955547" cy="67970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5780" y="3305555"/>
            <a:ext cx="1260347" cy="5791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52500" y="2900172"/>
            <a:ext cx="1016508" cy="67970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92936" y="3267455"/>
            <a:ext cx="1347215" cy="67970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95727" y="3267455"/>
            <a:ext cx="650748" cy="67970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05100" y="3267455"/>
            <a:ext cx="1060703" cy="67970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5091" y="3651503"/>
            <a:ext cx="486156" cy="63398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9580" y="3634740"/>
            <a:ext cx="906780" cy="67970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31747" y="3634740"/>
            <a:ext cx="1630679" cy="67970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337816" y="3634740"/>
            <a:ext cx="1039368" cy="67970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052572" y="3634740"/>
            <a:ext cx="1156715" cy="67970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884676" y="3634740"/>
            <a:ext cx="1098803" cy="67970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58867" y="3634740"/>
            <a:ext cx="1130808" cy="67970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65064" y="3634740"/>
            <a:ext cx="947927" cy="67970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88379" y="3634740"/>
            <a:ext cx="1110996" cy="67970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241792" y="4698491"/>
            <a:ext cx="845820" cy="67970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24671" y="5103876"/>
            <a:ext cx="480059" cy="5791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2900" y="5027676"/>
            <a:ext cx="1275588" cy="67970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5780" y="5433059"/>
            <a:ext cx="8378952" cy="5791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90827" y="5027676"/>
            <a:ext cx="1039368" cy="67970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02535" y="5027676"/>
            <a:ext cx="1732788" cy="67970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07664" y="5027676"/>
            <a:ext cx="690372" cy="67970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770376" y="5027676"/>
            <a:ext cx="1077468" cy="67970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20184" y="5027676"/>
            <a:ext cx="1921764" cy="67970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14288" y="5027676"/>
            <a:ext cx="848867" cy="67970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35495" y="5027676"/>
            <a:ext cx="1109472" cy="67970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417307" y="5027676"/>
            <a:ext cx="902207" cy="67970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91856" y="5027676"/>
            <a:ext cx="1095755" cy="67970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42900" y="5356859"/>
            <a:ext cx="902208" cy="67970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5780" y="5762244"/>
            <a:ext cx="5341620" cy="5791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14400" y="5356859"/>
            <a:ext cx="1097280" cy="67970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80972" y="5356859"/>
            <a:ext cx="1392936" cy="67970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43200" y="5356859"/>
            <a:ext cx="1037844" cy="67970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50335" y="5356859"/>
            <a:ext cx="1057656" cy="679704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77284" y="5356859"/>
            <a:ext cx="1249680" cy="67970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96255" y="5356859"/>
            <a:ext cx="954024" cy="679704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644896" y="5356859"/>
            <a:ext cx="502920" cy="679704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520090" y="1245870"/>
            <a:ext cx="8367395" cy="49002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0014" indent="-107950" algn="just">
              <a:lnSpc>
                <a:spcPts val="2735"/>
              </a:lnSpc>
              <a:spcBef>
                <a:spcPts val="100"/>
              </a:spcBef>
              <a:buClr>
                <a:srgbClr val="FDB809"/>
              </a:buClr>
              <a:buSzPct val="95833"/>
              <a:buFont typeface="Arial"/>
              <a:buChar char="•"/>
              <a:tabLst>
                <a:tab pos="120650" algn="l"/>
                <a:tab pos="7830184" algn="l"/>
              </a:tabLst>
            </a:pPr>
            <a:r>
              <a:rPr sz="2400" spc="-5" dirty="0">
                <a:latin typeface="Corbel"/>
                <a:cs typeface="Corbel"/>
              </a:rPr>
              <a:t>Couberti</a:t>
            </a:r>
            <a:r>
              <a:rPr sz="2400" dirty="0">
                <a:latin typeface="Corbel"/>
                <a:cs typeface="Corbel"/>
              </a:rPr>
              <a:t>n </a:t>
            </a:r>
            <a:r>
              <a:rPr sz="2400" spc="140" dirty="0">
                <a:latin typeface="Corbel"/>
                <a:cs typeface="Corbel"/>
              </a:rPr>
              <a:t> </a:t>
            </a:r>
            <a:r>
              <a:rPr sz="2400" spc="5" dirty="0">
                <a:latin typeface="Corbel"/>
                <a:cs typeface="Corbel"/>
              </a:rPr>
              <a:t>b</a:t>
            </a:r>
            <a:r>
              <a:rPr sz="2400" dirty="0">
                <a:latin typeface="Corbel"/>
                <a:cs typeface="Corbel"/>
              </a:rPr>
              <a:t>e</a:t>
            </a:r>
            <a:r>
              <a:rPr sz="2400" spc="10" dirty="0">
                <a:latin typeface="Corbel"/>
                <a:cs typeface="Corbel"/>
              </a:rPr>
              <a:t>l</a:t>
            </a:r>
            <a:r>
              <a:rPr sz="2400" dirty="0">
                <a:latin typeface="Corbel"/>
                <a:cs typeface="Corbel"/>
              </a:rPr>
              <a:t>i</a:t>
            </a:r>
            <a:r>
              <a:rPr sz="2400" spc="-15" dirty="0">
                <a:latin typeface="Corbel"/>
                <a:cs typeface="Corbel"/>
              </a:rPr>
              <a:t>e</a:t>
            </a:r>
            <a:r>
              <a:rPr sz="2400" dirty="0">
                <a:latin typeface="Corbel"/>
                <a:cs typeface="Corbel"/>
              </a:rPr>
              <a:t>v</a:t>
            </a:r>
            <a:r>
              <a:rPr sz="2400" spc="5" dirty="0">
                <a:latin typeface="Corbel"/>
                <a:cs typeface="Corbel"/>
              </a:rPr>
              <a:t>e</a:t>
            </a:r>
            <a:r>
              <a:rPr sz="2400" dirty="0">
                <a:latin typeface="Corbel"/>
                <a:cs typeface="Corbel"/>
              </a:rPr>
              <a:t>d </a:t>
            </a:r>
            <a:r>
              <a:rPr sz="2400" spc="145" dirty="0">
                <a:latin typeface="Corbel"/>
                <a:cs typeface="Corbel"/>
              </a:rPr>
              <a:t> </a:t>
            </a:r>
            <a:r>
              <a:rPr sz="2400" spc="-5" dirty="0" smtClean="0">
                <a:latin typeface="Corbel"/>
                <a:cs typeface="Corbel"/>
              </a:rPr>
              <a:t>t</a:t>
            </a:r>
            <a:r>
              <a:rPr sz="2400" spc="-10" dirty="0" smtClean="0">
                <a:latin typeface="Corbel"/>
                <a:cs typeface="Corbel"/>
              </a:rPr>
              <a:t>h</a:t>
            </a:r>
            <a:r>
              <a:rPr sz="2400" spc="10" dirty="0" smtClean="0">
                <a:latin typeface="Corbel"/>
                <a:cs typeface="Corbel"/>
              </a:rPr>
              <a:t>a</a:t>
            </a:r>
            <a:r>
              <a:rPr sz="2400" dirty="0" smtClean="0">
                <a:latin typeface="Corbel"/>
                <a:cs typeface="Corbel"/>
              </a:rPr>
              <a:t>t</a:t>
            </a:r>
            <a:r>
              <a:rPr lang="en-US" sz="2400" dirty="0" smtClean="0">
                <a:latin typeface="Corbel"/>
                <a:cs typeface="Corbel"/>
              </a:rPr>
              <a:t> </a:t>
            </a:r>
            <a:endParaRPr sz="2400" dirty="0">
              <a:latin typeface="Corbel"/>
              <a:cs typeface="Corbel"/>
            </a:endParaRPr>
          </a:p>
          <a:p>
            <a:pPr marL="12700" marR="7620" algn="just">
              <a:lnSpc>
                <a:spcPts val="2590"/>
              </a:lnSpc>
              <a:spcBef>
                <a:spcPts val="18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could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inspire a feeling of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unity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and peace</a:t>
            </a:r>
            <a:r>
              <a:rPr sz="2400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among the </a:t>
            </a:r>
            <a:r>
              <a:rPr sz="2400" dirty="0">
                <a:latin typeface="Corbel"/>
                <a:cs typeface="Corbel"/>
              </a:rPr>
              <a:t>many </a:t>
            </a:r>
            <a:r>
              <a:rPr sz="2400" spc="-5" dirty="0">
                <a:latin typeface="Corbel"/>
                <a:cs typeface="Corbel"/>
              </a:rPr>
              <a:t>nations 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10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world.</a:t>
            </a:r>
            <a:endParaRPr sz="2400" dirty="0">
              <a:latin typeface="Corbel"/>
              <a:cs typeface="Corbel"/>
            </a:endParaRPr>
          </a:p>
          <a:p>
            <a:pPr marL="120014" indent="-107950" algn="just">
              <a:lnSpc>
                <a:spcPts val="2855"/>
              </a:lnSpc>
              <a:buClr>
                <a:srgbClr val="FDB809"/>
              </a:buClr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5" dirty="0">
                <a:latin typeface="Corbel"/>
                <a:cs typeface="Corbel"/>
              </a:rPr>
              <a:t>In </a:t>
            </a:r>
            <a:r>
              <a:rPr sz="2400" b="1" dirty="0">
                <a:solidFill>
                  <a:srgbClr val="C00000"/>
                </a:solidFill>
                <a:latin typeface="Corbel"/>
                <a:cs typeface="Corbel"/>
              </a:rPr>
              <a:t>1894 at an international</a:t>
            </a:r>
            <a:r>
              <a:rPr sz="2400" b="1" spc="1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orbel"/>
                <a:cs typeface="Corbel"/>
              </a:rPr>
              <a:t>congress</a:t>
            </a:r>
            <a:r>
              <a:rPr sz="2400" dirty="0">
                <a:latin typeface="Corbel"/>
                <a:cs typeface="Corbel"/>
              </a:rPr>
              <a:t>.</a:t>
            </a:r>
          </a:p>
          <a:p>
            <a:pPr marL="12700" marR="6350" algn="just">
              <a:lnSpc>
                <a:spcPts val="2590"/>
              </a:lnSpc>
              <a:spcBef>
                <a:spcPts val="345"/>
              </a:spcBef>
              <a:buClr>
                <a:srgbClr val="FDB809"/>
              </a:buClr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5" dirty="0">
                <a:latin typeface="Corbel"/>
                <a:cs typeface="Corbel"/>
              </a:rPr>
              <a:t>The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International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Olympic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Committee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(IOC) was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founded that 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year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1894</a:t>
            </a:r>
            <a:r>
              <a:rPr sz="2400" spc="-5" dirty="0">
                <a:latin typeface="Corbel"/>
                <a:cs typeface="Corbel"/>
              </a:rPr>
              <a:t>.</a:t>
            </a:r>
            <a:endParaRPr sz="2400" dirty="0">
              <a:latin typeface="Corbel"/>
              <a:cs typeface="Corbel"/>
            </a:endParaRPr>
          </a:p>
          <a:p>
            <a:pPr marL="120014" indent="-107950" algn="just">
              <a:lnSpc>
                <a:spcPts val="2855"/>
              </a:lnSpc>
              <a:buClr>
                <a:srgbClr val="FDB809"/>
              </a:buClr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dirty="0">
                <a:latin typeface="Corbel"/>
                <a:cs typeface="Corbel"/>
              </a:rPr>
              <a:t>Held </a:t>
            </a:r>
            <a:r>
              <a:rPr sz="2400" spc="-5" dirty="0">
                <a:latin typeface="Corbel"/>
                <a:cs typeface="Corbel"/>
              </a:rPr>
              <a:t>in </a:t>
            </a:r>
            <a:r>
              <a:rPr sz="2400" b="1" spc="-5" dirty="0">
                <a:solidFill>
                  <a:srgbClr val="C00000"/>
                </a:solidFill>
                <a:latin typeface="Corbel"/>
                <a:cs typeface="Corbel"/>
              </a:rPr>
              <a:t>Athens </a:t>
            </a:r>
            <a:r>
              <a:rPr sz="2400" b="1" dirty="0">
                <a:solidFill>
                  <a:srgbClr val="C00000"/>
                </a:solidFill>
                <a:latin typeface="Corbel"/>
                <a:cs typeface="Corbel"/>
              </a:rPr>
              <a:t>in </a:t>
            </a:r>
            <a:r>
              <a:rPr sz="2400" b="1" dirty="0">
                <a:solidFill>
                  <a:srgbClr val="C00000"/>
                </a:solidFill>
                <a:latin typeface="Candara" pitchFamily="34" charset="0"/>
                <a:cs typeface="Corbel"/>
              </a:rPr>
              <a:t>1896</a:t>
            </a:r>
            <a:r>
              <a:rPr sz="2400" b="1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at </a:t>
            </a:r>
            <a:r>
              <a:rPr sz="2400" spc="-10" dirty="0">
                <a:latin typeface="Corbel"/>
                <a:cs typeface="Corbel"/>
              </a:rPr>
              <a:t>the Panatheniac</a:t>
            </a:r>
            <a:r>
              <a:rPr sz="2400" spc="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Stadium.</a:t>
            </a:r>
            <a:endParaRPr sz="2400" dirty="0">
              <a:latin typeface="Corbel"/>
              <a:cs typeface="Corbel"/>
            </a:endParaRPr>
          </a:p>
          <a:p>
            <a:pPr marL="12700" marR="6350" algn="just">
              <a:lnSpc>
                <a:spcPts val="2590"/>
              </a:lnSpc>
              <a:spcBef>
                <a:spcPts val="340"/>
              </a:spcBef>
              <a:buClr>
                <a:srgbClr val="FDB809"/>
              </a:buClr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5" dirty="0">
                <a:solidFill>
                  <a:srgbClr val="C00000"/>
                </a:solidFill>
                <a:latin typeface="Corbel"/>
                <a:cs typeface="Corbel"/>
              </a:rPr>
              <a:t>The Olympics </a:t>
            </a:r>
            <a:r>
              <a:rPr sz="2400" b="1" dirty="0">
                <a:solidFill>
                  <a:srgbClr val="C00000"/>
                </a:solidFill>
                <a:latin typeface="Corbel"/>
                <a:cs typeface="Corbel"/>
              </a:rPr>
              <a:t>have </a:t>
            </a:r>
            <a:r>
              <a:rPr sz="2400" b="1" spc="-10" dirty="0">
                <a:solidFill>
                  <a:srgbClr val="C00000"/>
                </a:solidFill>
                <a:latin typeface="Corbel"/>
                <a:cs typeface="Corbel"/>
              </a:rPr>
              <a:t>taken </a:t>
            </a:r>
            <a:r>
              <a:rPr sz="2400" b="1" dirty="0">
                <a:solidFill>
                  <a:srgbClr val="C00000"/>
                </a:solidFill>
                <a:latin typeface="Corbel"/>
                <a:cs typeface="Corbel"/>
              </a:rPr>
              <a:t>place </a:t>
            </a:r>
            <a:r>
              <a:rPr sz="2400" b="1" spc="-5" dirty="0">
                <a:solidFill>
                  <a:srgbClr val="C00000"/>
                </a:solidFill>
                <a:latin typeface="Corbel"/>
                <a:cs typeface="Corbel"/>
              </a:rPr>
              <a:t>every </a:t>
            </a:r>
            <a:r>
              <a:rPr sz="2400" b="1" dirty="0">
                <a:solidFill>
                  <a:srgbClr val="C00000"/>
                </a:solidFill>
                <a:latin typeface="Corbel"/>
                <a:cs typeface="Corbel"/>
              </a:rPr>
              <a:t>four </a:t>
            </a:r>
            <a:r>
              <a:rPr sz="2400" b="1" spc="-5" dirty="0">
                <a:solidFill>
                  <a:srgbClr val="C00000"/>
                </a:solidFill>
                <a:latin typeface="Corbel"/>
                <a:cs typeface="Corbel"/>
              </a:rPr>
              <a:t>years</a:t>
            </a:r>
            <a:r>
              <a:rPr sz="2400" spc="-5" dirty="0">
                <a:latin typeface="Corbel"/>
                <a:cs typeface="Corbel"/>
              </a:rPr>
              <a:t>, since the </a:t>
            </a:r>
            <a:r>
              <a:rPr sz="2400" dirty="0">
                <a:latin typeface="Corbel"/>
                <a:cs typeface="Corbel"/>
              </a:rPr>
              <a:t>first  games </a:t>
            </a:r>
            <a:r>
              <a:rPr sz="2400" spc="-5" dirty="0">
                <a:latin typeface="Corbel"/>
                <a:cs typeface="Corbel"/>
              </a:rPr>
              <a:t>in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1896.</a:t>
            </a:r>
            <a:endParaRPr sz="2400" dirty="0">
              <a:latin typeface="Corbel"/>
              <a:cs typeface="Corbel"/>
            </a:endParaRPr>
          </a:p>
          <a:p>
            <a:pPr marL="120014" indent="-107950" algn="just">
              <a:lnSpc>
                <a:spcPts val="2860"/>
              </a:lnSpc>
              <a:buClr>
                <a:srgbClr val="FDB809"/>
              </a:buClr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5" dirty="0">
                <a:latin typeface="Corbel"/>
                <a:cs typeface="Corbel"/>
              </a:rPr>
              <a:t>The </a:t>
            </a:r>
            <a:r>
              <a:rPr sz="2400" spc="-5" dirty="0">
                <a:solidFill>
                  <a:srgbClr val="C00000"/>
                </a:solidFill>
                <a:latin typeface="Corbel"/>
                <a:cs typeface="Corbel"/>
              </a:rPr>
              <a:t>Winter </a:t>
            </a:r>
            <a:r>
              <a:rPr sz="2400" spc="-10" dirty="0">
                <a:solidFill>
                  <a:srgbClr val="C00000"/>
                </a:solidFill>
                <a:latin typeface="Corbel"/>
                <a:cs typeface="Corbel"/>
              </a:rPr>
              <a:t>Olympic </a:t>
            </a:r>
            <a:r>
              <a:rPr sz="2400" dirty="0">
                <a:solidFill>
                  <a:srgbClr val="C00000"/>
                </a:solidFill>
                <a:latin typeface="Corbel"/>
                <a:cs typeface="Corbel"/>
              </a:rPr>
              <a:t>Games were </a:t>
            </a:r>
            <a:r>
              <a:rPr sz="2400" spc="-5" dirty="0">
                <a:solidFill>
                  <a:srgbClr val="C00000"/>
                </a:solidFill>
                <a:latin typeface="Corbel"/>
                <a:cs typeface="Corbel"/>
              </a:rPr>
              <a:t>introduced in</a:t>
            </a:r>
            <a:r>
              <a:rPr sz="2400" spc="-275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orbel"/>
                <a:cs typeface="Corbel"/>
              </a:rPr>
              <a:t>1924</a:t>
            </a:r>
            <a:r>
              <a:rPr sz="2400" spc="-5" dirty="0">
                <a:latin typeface="Corbel"/>
                <a:cs typeface="Corbel"/>
              </a:rPr>
              <a:t>.</a:t>
            </a:r>
            <a:endParaRPr sz="2400" dirty="0">
              <a:latin typeface="Corbel"/>
              <a:cs typeface="Corbel"/>
            </a:endParaRPr>
          </a:p>
          <a:p>
            <a:pPr marL="12700" marR="5080" algn="just">
              <a:lnSpc>
                <a:spcPct val="90000"/>
              </a:lnSpc>
              <a:spcBef>
                <a:spcPts val="300"/>
              </a:spcBef>
              <a:buClr>
                <a:srgbClr val="FDB809"/>
              </a:buClr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5" dirty="0">
                <a:latin typeface="Corbel"/>
                <a:cs typeface="Corbel"/>
              </a:rPr>
              <a:t>Since </a:t>
            </a:r>
            <a:r>
              <a:rPr sz="2400" spc="-10" dirty="0">
                <a:latin typeface="Corbel"/>
                <a:cs typeface="Corbel"/>
              </a:rPr>
              <a:t>the </a:t>
            </a:r>
            <a:r>
              <a:rPr sz="2400" dirty="0">
                <a:latin typeface="Corbel"/>
                <a:cs typeface="Corbel"/>
              </a:rPr>
              <a:t>first modern </a:t>
            </a:r>
            <a:r>
              <a:rPr sz="2400" spc="-10" dirty="0">
                <a:latin typeface="Corbel"/>
                <a:cs typeface="Corbel"/>
              </a:rPr>
              <a:t>Olympic </a:t>
            </a:r>
            <a:r>
              <a:rPr sz="2400" spc="-5" dirty="0">
                <a:latin typeface="Corbel"/>
                <a:cs typeface="Corbel"/>
              </a:rPr>
              <a:t>Games in Athens in </a:t>
            </a:r>
            <a:r>
              <a:rPr sz="2400" dirty="0">
                <a:latin typeface="Corbel"/>
                <a:cs typeface="Corbel"/>
              </a:rPr>
              <a:t>1896,</a:t>
            </a:r>
            <a:r>
              <a:rPr sz="240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rbel"/>
                <a:cs typeface="Corbel"/>
              </a:rPr>
              <a:t>the 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rbel"/>
                <a:cs typeface="Corbel"/>
              </a:rPr>
              <a:t>games have continued to grow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rbel"/>
                <a:cs typeface="Corbel"/>
              </a:rPr>
              <a:t>throughout the years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rbel"/>
                <a:cs typeface="Corbel"/>
              </a:rPr>
              <a:t>and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rbel"/>
                <a:cs typeface="Corbel"/>
              </a:rPr>
              <a:t>more  and more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rbel"/>
                <a:cs typeface="Corbel"/>
              </a:rPr>
              <a:t>nations have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rbel"/>
                <a:cs typeface="Corbel"/>
              </a:rPr>
              <a:t>been taking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rbel"/>
                <a:cs typeface="Corbel"/>
              </a:rPr>
              <a:t>part</a:t>
            </a:r>
            <a:r>
              <a:rPr sz="2400" b="1" dirty="0">
                <a:solidFill>
                  <a:srgbClr val="C00000"/>
                </a:solidFill>
                <a:latin typeface="Corbel"/>
                <a:cs typeface="Corbel"/>
              </a:rPr>
              <a:t>, </a:t>
            </a:r>
            <a:r>
              <a:rPr sz="2400" spc="-5" dirty="0">
                <a:latin typeface="Corbel"/>
                <a:cs typeface="Corbel"/>
              </a:rPr>
              <a:t>as </a:t>
            </a:r>
            <a:r>
              <a:rPr sz="2400" dirty="0">
                <a:latin typeface="Corbel"/>
                <a:cs typeface="Corbel"/>
              </a:rPr>
              <a:t>well </a:t>
            </a:r>
            <a:r>
              <a:rPr sz="2400" spc="-5" dirty="0">
                <a:latin typeface="Corbel"/>
                <a:cs typeface="Corbel"/>
              </a:rPr>
              <a:t>as </a:t>
            </a:r>
            <a:r>
              <a:rPr sz="2400" dirty="0">
                <a:latin typeface="Corbel"/>
                <a:cs typeface="Corbel"/>
              </a:rPr>
              <a:t>more </a:t>
            </a:r>
            <a:r>
              <a:rPr sz="2400" spc="-5" dirty="0">
                <a:latin typeface="Corbel"/>
                <a:cs typeface="Corbel"/>
              </a:rPr>
              <a:t>events  being</a:t>
            </a:r>
            <a:r>
              <a:rPr sz="240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included.</a:t>
            </a:r>
            <a:endParaRPr sz="2400" dirty="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65760" cy="6855459"/>
          </a:xfrm>
          <a:custGeom>
            <a:avLst/>
            <a:gdLst/>
            <a:ahLst/>
            <a:cxnLst/>
            <a:rect l="l" t="t" r="r" b="b"/>
            <a:pathLst>
              <a:path w="365760" h="6855459">
                <a:moveTo>
                  <a:pt x="0" y="6854952"/>
                </a:moveTo>
                <a:lnTo>
                  <a:pt x="365760" y="6854952"/>
                </a:lnTo>
                <a:lnTo>
                  <a:pt x="365760" y="0"/>
                </a:lnTo>
                <a:lnTo>
                  <a:pt x="0" y="0"/>
                </a:lnTo>
                <a:lnTo>
                  <a:pt x="0" y="6854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608" y="5047488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40">
                <a:moveTo>
                  <a:pt x="0" y="0"/>
                </a:moveTo>
                <a:lnTo>
                  <a:pt x="0" y="1691639"/>
                </a:lnTo>
              </a:path>
            </a:pathLst>
          </a:custGeom>
          <a:ln w="73152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2608" y="4797552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3152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2608" y="4637532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3152">
            <a:solidFill>
              <a:srgbClr val="046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6031" y="4543044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231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3463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07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32902" y="2146325"/>
            <a:ext cx="4311650" cy="4711700"/>
          </a:xfrm>
          <a:custGeom>
            <a:avLst/>
            <a:gdLst/>
            <a:ahLst/>
            <a:cxnLst/>
            <a:rect l="l" t="t" r="r" b="b"/>
            <a:pathLst>
              <a:path w="4311650" h="4711700">
                <a:moveTo>
                  <a:pt x="0" y="4711671"/>
                </a:moveTo>
                <a:lnTo>
                  <a:pt x="1134065" y="2128494"/>
                </a:lnTo>
                <a:lnTo>
                  <a:pt x="4311097" y="0"/>
                </a:lnTo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08653" y="2222486"/>
            <a:ext cx="4235450" cy="4636135"/>
          </a:xfrm>
          <a:custGeom>
            <a:avLst/>
            <a:gdLst/>
            <a:ahLst/>
            <a:cxnLst/>
            <a:rect l="l" t="t" r="r" b="b"/>
            <a:pathLst>
              <a:path w="4235450" h="4636134">
                <a:moveTo>
                  <a:pt x="4235345" y="0"/>
                </a:moveTo>
                <a:lnTo>
                  <a:pt x="1096159" y="2087258"/>
                </a:lnTo>
                <a:lnTo>
                  <a:pt x="0" y="4635510"/>
                </a:lnTo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3379" y="0"/>
            <a:ext cx="5515610" cy="6616065"/>
          </a:xfrm>
          <a:custGeom>
            <a:avLst/>
            <a:gdLst/>
            <a:ahLst/>
            <a:cxnLst/>
            <a:rect l="l" t="t" r="r" b="b"/>
            <a:pathLst>
              <a:path w="5515610" h="6616065">
                <a:moveTo>
                  <a:pt x="0" y="6538760"/>
                </a:moveTo>
                <a:lnTo>
                  <a:pt x="0" y="6615683"/>
                </a:lnTo>
                <a:lnTo>
                  <a:pt x="5515356" y="4231005"/>
                </a:lnTo>
                <a:lnTo>
                  <a:pt x="4533138" y="0"/>
                </a:lnTo>
                <a:lnTo>
                  <a:pt x="4457573" y="0"/>
                </a:lnTo>
                <a:lnTo>
                  <a:pt x="5454015" y="4197350"/>
                </a:lnTo>
                <a:lnTo>
                  <a:pt x="0" y="6538760"/>
                </a:lnTo>
                <a:close/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23736" y="0"/>
            <a:ext cx="990600" cy="4161790"/>
          </a:xfrm>
          <a:custGeom>
            <a:avLst/>
            <a:gdLst/>
            <a:ahLst/>
            <a:cxnLst/>
            <a:rect l="l" t="t" r="r" b="b"/>
            <a:pathLst>
              <a:path w="990600" h="4161790">
                <a:moveTo>
                  <a:pt x="990346" y="0"/>
                </a:moveTo>
                <a:lnTo>
                  <a:pt x="948445" y="0"/>
                </a:lnTo>
                <a:lnTo>
                  <a:pt x="0" y="4161281"/>
                </a:lnTo>
                <a:lnTo>
                  <a:pt x="990346" y="0"/>
                </a:lnTo>
                <a:close/>
              </a:path>
            </a:pathLst>
          </a:custGeom>
          <a:solidFill>
            <a:srgbClr val="237AA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43600" y="0"/>
            <a:ext cx="2743200" cy="4267200"/>
          </a:xfrm>
          <a:custGeom>
            <a:avLst/>
            <a:gdLst/>
            <a:ahLst/>
            <a:cxnLst/>
            <a:rect l="l" t="t" r="r" b="b"/>
            <a:pathLst>
              <a:path w="2743200" h="4267200">
                <a:moveTo>
                  <a:pt x="2743200" y="0"/>
                </a:moveTo>
                <a:lnTo>
                  <a:pt x="1752600" y="0"/>
                </a:lnTo>
                <a:lnTo>
                  <a:pt x="0" y="4267200"/>
                </a:lnTo>
                <a:lnTo>
                  <a:pt x="27432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43600" y="4267200"/>
            <a:ext cx="3200400" cy="1143000"/>
          </a:xfrm>
          <a:custGeom>
            <a:avLst/>
            <a:gdLst/>
            <a:ahLst/>
            <a:cxnLst/>
            <a:rect l="l" t="t" r="r" b="b"/>
            <a:pathLst>
              <a:path w="3200400" h="1143000">
                <a:moveTo>
                  <a:pt x="0" y="0"/>
                </a:moveTo>
                <a:lnTo>
                  <a:pt x="3200400" y="1143000"/>
                </a:lnTo>
                <a:lnTo>
                  <a:pt x="320040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43600" y="0"/>
            <a:ext cx="1371600" cy="4267200"/>
          </a:xfrm>
          <a:custGeom>
            <a:avLst/>
            <a:gdLst/>
            <a:ahLst/>
            <a:cxnLst/>
            <a:rect l="l" t="t" r="r" b="b"/>
            <a:pathLst>
              <a:path w="1371600" h="4267200">
                <a:moveTo>
                  <a:pt x="1371600" y="0"/>
                </a:moveTo>
                <a:lnTo>
                  <a:pt x="1219200" y="0"/>
                </a:lnTo>
                <a:lnTo>
                  <a:pt x="0" y="4267200"/>
                </a:lnTo>
                <a:lnTo>
                  <a:pt x="13716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48171" y="4245864"/>
            <a:ext cx="2091055" cy="2612390"/>
          </a:xfrm>
          <a:custGeom>
            <a:avLst/>
            <a:gdLst/>
            <a:ahLst/>
            <a:cxnLst/>
            <a:rect l="l" t="t" r="r" b="b"/>
            <a:pathLst>
              <a:path w="2091054" h="2612390">
                <a:moveTo>
                  <a:pt x="0" y="0"/>
                </a:moveTo>
                <a:lnTo>
                  <a:pt x="1700402" y="2612135"/>
                </a:lnTo>
                <a:lnTo>
                  <a:pt x="2090927" y="2612135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43600" y="4267200"/>
            <a:ext cx="1600200" cy="2590800"/>
          </a:xfrm>
          <a:custGeom>
            <a:avLst/>
            <a:gdLst/>
            <a:ahLst/>
            <a:cxnLst/>
            <a:rect l="l" t="t" r="r" b="b"/>
            <a:pathLst>
              <a:path w="1600200" h="2590800">
                <a:moveTo>
                  <a:pt x="0" y="0"/>
                </a:moveTo>
                <a:lnTo>
                  <a:pt x="1524000" y="2590799"/>
                </a:lnTo>
                <a:lnTo>
                  <a:pt x="1600200" y="2590799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3600" y="1371600"/>
            <a:ext cx="3200400" cy="2895600"/>
          </a:xfrm>
          <a:custGeom>
            <a:avLst/>
            <a:gdLst/>
            <a:ahLst/>
            <a:cxnLst/>
            <a:rect l="l" t="t" r="r" b="b"/>
            <a:pathLst>
              <a:path w="3200400" h="2895600">
                <a:moveTo>
                  <a:pt x="3200400" y="0"/>
                </a:moveTo>
                <a:lnTo>
                  <a:pt x="0" y="2895600"/>
                </a:lnTo>
                <a:lnTo>
                  <a:pt x="3200400" y="228600"/>
                </a:lnTo>
                <a:lnTo>
                  <a:pt x="32004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3600" y="1752600"/>
            <a:ext cx="3200400" cy="2514600"/>
          </a:xfrm>
          <a:custGeom>
            <a:avLst/>
            <a:gdLst/>
            <a:ahLst/>
            <a:cxnLst/>
            <a:rect l="l" t="t" r="r" b="b"/>
            <a:pathLst>
              <a:path w="3200400" h="2514600">
                <a:moveTo>
                  <a:pt x="3200400" y="0"/>
                </a:moveTo>
                <a:lnTo>
                  <a:pt x="0" y="2514600"/>
                </a:lnTo>
                <a:lnTo>
                  <a:pt x="3200400" y="76200"/>
                </a:lnTo>
                <a:lnTo>
                  <a:pt x="32004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0600" y="4267200"/>
            <a:ext cx="4953000" cy="2590800"/>
          </a:xfrm>
          <a:custGeom>
            <a:avLst/>
            <a:gdLst/>
            <a:ahLst/>
            <a:cxnLst/>
            <a:rect l="l" t="t" r="r" b="b"/>
            <a:pathLst>
              <a:path w="4953000" h="2590800">
                <a:moveTo>
                  <a:pt x="4953000" y="0"/>
                </a:moveTo>
                <a:lnTo>
                  <a:pt x="0" y="2590799"/>
                </a:lnTo>
                <a:lnTo>
                  <a:pt x="1676400" y="2590799"/>
                </a:lnTo>
                <a:lnTo>
                  <a:pt x="49530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3400" y="4267200"/>
            <a:ext cx="5334000" cy="2590800"/>
          </a:xfrm>
          <a:custGeom>
            <a:avLst/>
            <a:gdLst/>
            <a:ahLst/>
            <a:cxnLst/>
            <a:rect l="l" t="t" r="r" b="b"/>
            <a:pathLst>
              <a:path w="5334000" h="2590800">
                <a:moveTo>
                  <a:pt x="5334000" y="0"/>
                </a:moveTo>
                <a:lnTo>
                  <a:pt x="0" y="2590799"/>
                </a:lnTo>
                <a:lnTo>
                  <a:pt x="228600" y="2590799"/>
                </a:lnTo>
                <a:lnTo>
                  <a:pt x="53340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7284" y="2438400"/>
            <a:ext cx="5562600" cy="1828800"/>
          </a:xfrm>
          <a:custGeom>
            <a:avLst/>
            <a:gdLst/>
            <a:ahLst/>
            <a:cxnLst/>
            <a:rect l="l" t="t" r="r" b="b"/>
            <a:pathLst>
              <a:path w="5562600" h="1828800">
                <a:moveTo>
                  <a:pt x="0" y="0"/>
                </a:moveTo>
                <a:lnTo>
                  <a:pt x="0" y="609600"/>
                </a:lnTo>
                <a:lnTo>
                  <a:pt x="5562600" y="18288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7284" y="2133600"/>
            <a:ext cx="5638800" cy="2133600"/>
          </a:xfrm>
          <a:custGeom>
            <a:avLst/>
            <a:gdLst/>
            <a:ahLst/>
            <a:cxnLst/>
            <a:rect l="l" t="t" r="r" b="b"/>
            <a:pathLst>
              <a:path w="5638800" h="2133600">
                <a:moveTo>
                  <a:pt x="0" y="0"/>
                </a:moveTo>
                <a:lnTo>
                  <a:pt x="0" y="76200"/>
                </a:lnTo>
                <a:lnTo>
                  <a:pt x="563880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2000" y="4267200"/>
            <a:ext cx="1371600" cy="2590800"/>
          </a:xfrm>
          <a:custGeom>
            <a:avLst/>
            <a:gdLst/>
            <a:ahLst/>
            <a:cxnLst/>
            <a:rect l="l" t="t" r="r" b="b"/>
            <a:pathLst>
              <a:path w="1371600" h="2590800">
                <a:moveTo>
                  <a:pt x="1371600" y="0"/>
                </a:moveTo>
                <a:lnTo>
                  <a:pt x="0" y="2590799"/>
                </a:lnTo>
                <a:lnTo>
                  <a:pt x="152400" y="2590799"/>
                </a:lnTo>
                <a:lnTo>
                  <a:pt x="1371600" y="0"/>
                </a:lnTo>
                <a:close/>
              </a:path>
            </a:pathLst>
          </a:custGeom>
          <a:solidFill>
            <a:srgbClr val="237AA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2711" y="402336"/>
            <a:ext cx="8503920" cy="885825"/>
          </a:xfrm>
          <a:custGeom>
            <a:avLst/>
            <a:gdLst/>
            <a:ahLst/>
            <a:cxnLst/>
            <a:rect l="l" t="t" r="r" b="b"/>
            <a:pathLst>
              <a:path w="8503920" h="885825">
                <a:moveTo>
                  <a:pt x="0" y="885444"/>
                </a:moveTo>
                <a:lnTo>
                  <a:pt x="8503920" y="885444"/>
                </a:lnTo>
                <a:lnTo>
                  <a:pt x="8503920" y="0"/>
                </a:lnTo>
                <a:lnTo>
                  <a:pt x="0" y="0"/>
                </a:lnTo>
                <a:lnTo>
                  <a:pt x="0" y="885444"/>
                </a:lnTo>
                <a:close/>
              </a:path>
            </a:pathLst>
          </a:custGeom>
          <a:solidFill>
            <a:srgbClr val="237AA1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557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519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2627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1583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8159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365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5131" y="2688335"/>
            <a:ext cx="464819" cy="605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5904" y="2654807"/>
            <a:ext cx="906780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41703" y="2654807"/>
            <a:ext cx="1502663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23388" y="2654807"/>
            <a:ext cx="1833372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35779" y="2654807"/>
            <a:ext cx="611124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25923" y="2654807"/>
            <a:ext cx="562355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67300" y="2654807"/>
            <a:ext cx="1859279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54552" y="3386328"/>
            <a:ext cx="1078991" cy="6797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37432" y="3791711"/>
            <a:ext cx="4707636" cy="579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97323" y="3386328"/>
            <a:ext cx="1060703" cy="6797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21808" y="3386328"/>
            <a:ext cx="833627" cy="6797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17691" y="3386328"/>
            <a:ext cx="864108" cy="6797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44056" y="3386328"/>
            <a:ext cx="679703" cy="6797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86016" y="3386328"/>
            <a:ext cx="554735" cy="6797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03007" y="3386328"/>
            <a:ext cx="1424940" cy="6797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3795" y="3752088"/>
            <a:ext cx="1325880" cy="6797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6675" y="4157471"/>
            <a:ext cx="6097524" cy="579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39823" y="3752088"/>
            <a:ext cx="832103" cy="6797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27504" y="3752088"/>
            <a:ext cx="911352" cy="6797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94432" y="3752088"/>
            <a:ext cx="678180" cy="67970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26664" y="3752088"/>
            <a:ext cx="554736" cy="6797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36976" y="3752088"/>
            <a:ext cx="1243584" cy="67970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34611" y="3752088"/>
            <a:ext cx="665988" cy="67970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54652" y="3752088"/>
            <a:ext cx="1659636" cy="67970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69864" y="3752088"/>
            <a:ext cx="1266443" cy="67970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30923" y="3752088"/>
            <a:ext cx="486155" cy="67970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5131" y="4241291"/>
            <a:ext cx="464819" cy="605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55904" y="4207764"/>
            <a:ext cx="906780" cy="6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24355" y="4207764"/>
            <a:ext cx="1080516" cy="67970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66544" y="4207764"/>
            <a:ext cx="2351532" cy="67970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69991" y="4207764"/>
            <a:ext cx="822960" cy="67970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52871" y="4613147"/>
            <a:ext cx="1042415" cy="5791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56147" y="4207764"/>
            <a:ext cx="922020" cy="67970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54167" y="4939284"/>
            <a:ext cx="1505712" cy="67970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37047" y="5344667"/>
            <a:ext cx="1885188" cy="5791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338315" y="4939284"/>
            <a:ext cx="1066799" cy="67970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164323" y="4939284"/>
            <a:ext cx="1481327" cy="67970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47204" y="5344667"/>
            <a:ext cx="1115568" cy="5791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08532" y="5305044"/>
            <a:ext cx="1959864" cy="67970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91411" y="5710428"/>
            <a:ext cx="1594103" cy="5791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195827" y="5305044"/>
            <a:ext cx="1034796" cy="67970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78708" y="5710428"/>
            <a:ext cx="5166360" cy="5791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907535" y="5305044"/>
            <a:ext cx="1697736" cy="67970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82184" y="5305044"/>
            <a:ext cx="1508760" cy="67970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69379" y="5305044"/>
            <a:ext cx="637031" cy="67970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783323" y="5305044"/>
            <a:ext cx="1944624" cy="67970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53795" y="5670803"/>
            <a:ext cx="1304544" cy="67970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6675" y="6076188"/>
            <a:ext cx="2930652" cy="5791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13916" y="5670803"/>
            <a:ext cx="1531620" cy="67970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96539" y="5670803"/>
            <a:ext cx="1072896" cy="67970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464052" y="5670803"/>
            <a:ext cx="486155" cy="67970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831596" y="2722879"/>
            <a:ext cx="7697470" cy="34080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  <a:buClr>
                <a:srgbClr val="DBF5F8"/>
              </a:buClr>
              <a:buSzPct val="89583"/>
              <a:buFont typeface="Arial"/>
              <a:buChar char="•"/>
              <a:tabLst>
                <a:tab pos="114935" algn="l"/>
              </a:tabLst>
            </a:pPr>
            <a:r>
              <a:rPr sz="2400" b="1" spc="-5" dirty="0">
                <a:solidFill>
                  <a:srgbClr val="C00000"/>
                </a:solidFill>
                <a:latin typeface="Corbel"/>
                <a:cs typeface="Corbel"/>
              </a:rPr>
              <a:t>The Olympic Movement </a:t>
            </a:r>
            <a:r>
              <a:rPr sz="2400" b="1" dirty="0">
                <a:solidFill>
                  <a:srgbClr val="C00000"/>
                </a:solidFill>
                <a:latin typeface="Corbel"/>
                <a:cs typeface="Corbel"/>
              </a:rPr>
              <a:t>is a </a:t>
            </a:r>
            <a:r>
              <a:rPr sz="2400" b="1" spc="-5" dirty="0">
                <a:solidFill>
                  <a:srgbClr val="C00000"/>
                </a:solidFill>
                <a:latin typeface="Corbel"/>
                <a:cs typeface="Corbel"/>
              </a:rPr>
              <a:t>philosophy </a:t>
            </a:r>
            <a:r>
              <a:rPr sz="2400" spc="-5" dirty="0">
                <a:latin typeface="Corbel"/>
                <a:cs typeface="Corbel"/>
              </a:rPr>
              <a:t>created </a:t>
            </a:r>
            <a:r>
              <a:rPr sz="2400" dirty="0">
                <a:latin typeface="Corbel"/>
                <a:cs typeface="Corbel"/>
              </a:rPr>
              <a:t>and  </a:t>
            </a:r>
            <a:r>
              <a:rPr sz="2400" spc="-5" dirty="0">
                <a:latin typeface="Corbel"/>
                <a:cs typeface="Corbel"/>
              </a:rPr>
              <a:t>promoted by </a:t>
            </a:r>
            <a:r>
              <a:rPr sz="2400" spc="-10" dirty="0">
                <a:latin typeface="Corbel"/>
                <a:cs typeface="Corbel"/>
              </a:rPr>
              <a:t>the </a:t>
            </a:r>
            <a:r>
              <a:rPr sz="2400" dirty="0">
                <a:latin typeface="Corbel"/>
                <a:cs typeface="Corbel"/>
              </a:rPr>
              <a:t>International </a:t>
            </a:r>
            <a:r>
              <a:rPr sz="2400" spc="-10" dirty="0">
                <a:latin typeface="Corbel"/>
                <a:cs typeface="Corbel"/>
              </a:rPr>
              <a:t>Olympic </a:t>
            </a:r>
            <a:r>
              <a:rPr sz="2400" dirty="0">
                <a:latin typeface="Corbel"/>
                <a:cs typeface="Corbel"/>
              </a:rPr>
              <a:t>Committee. </a:t>
            </a:r>
            <a:r>
              <a:rPr sz="2400" spc="-5" dirty="0">
                <a:latin typeface="Corbel"/>
                <a:cs typeface="Corbel"/>
              </a:rPr>
              <a:t>This  philosophy advocates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using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sport not just 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as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a physical 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activity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but also as a means of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educating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people.</a:t>
            </a:r>
            <a:endParaRPr sz="2400" dirty="0">
              <a:latin typeface="Corbel"/>
              <a:cs typeface="Corbel"/>
            </a:endParaRPr>
          </a:p>
          <a:p>
            <a:pPr marL="12700" marR="5080" algn="just">
              <a:lnSpc>
                <a:spcPct val="100000"/>
              </a:lnSpc>
              <a:spcBef>
                <a:spcPts val="710"/>
              </a:spcBef>
              <a:buClr>
                <a:srgbClr val="DBF5F8"/>
              </a:buClr>
              <a:buSzPct val="89583"/>
              <a:buFont typeface="Arial"/>
              <a:buChar char="•"/>
              <a:tabLst>
                <a:tab pos="114935" algn="l"/>
              </a:tabLst>
            </a:pPr>
            <a:r>
              <a:rPr sz="2400" b="1" spc="-5" dirty="0">
                <a:solidFill>
                  <a:srgbClr val="C00000"/>
                </a:solidFill>
                <a:latin typeface="Corbel"/>
                <a:cs typeface="Corbel"/>
              </a:rPr>
              <a:t>The good </a:t>
            </a:r>
            <a:r>
              <a:rPr sz="2400" b="1" dirty="0">
                <a:solidFill>
                  <a:srgbClr val="C00000"/>
                </a:solidFill>
                <a:latin typeface="Corbel"/>
                <a:cs typeface="Corbel"/>
              </a:rPr>
              <a:t>sportsmanship</a:t>
            </a:r>
            <a:r>
              <a:rPr sz="2400" dirty="0">
                <a:latin typeface="Corbel"/>
                <a:cs typeface="Corbel"/>
              </a:rPr>
              <a:t>, </a:t>
            </a:r>
            <a:r>
              <a:rPr sz="2400" spc="-5" dirty="0">
                <a:latin typeface="Corbel"/>
                <a:cs typeface="Corbel"/>
              </a:rPr>
              <a:t>sense of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fair 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play</a:t>
            </a:r>
            <a:r>
              <a:rPr sz="2400" spc="-20" dirty="0">
                <a:latin typeface="Corbel"/>
                <a:cs typeface="Corbel"/>
              </a:rPr>
              <a:t>, </a:t>
            </a:r>
            <a:r>
              <a:rPr sz="2400" dirty="0">
                <a:latin typeface="Corbel"/>
                <a:cs typeface="Corbel"/>
              </a:rPr>
              <a:t>and respect for  </a:t>
            </a:r>
            <a:r>
              <a:rPr sz="2400" spc="-5" dirty="0">
                <a:latin typeface="Corbel"/>
                <a:cs typeface="Corbel"/>
              </a:rPr>
              <a:t>fellow </a:t>
            </a:r>
            <a:r>
              <a:rPr sz="2400" dirty="0">
                <a:latin typeface="Corbel"/>
                <a:cs typeface="Corbel"/>
              </a:rPr>
              <a:t>athletes </a:t>
            </a:r>
            <a:r>
              <a:rPr sz="2400" spc="-5" dirty="0">
                <a:latin typeface="Corbel"/>
                <a:cs typeface="Corbel"/>
              </a:rPr>
              <a:t>that is developed through participation in  sports teaches </a:t>
            </a:r>
            <a:r>
              <a:rPr sz="2400" dirty="0">
                <a:latin typeface="Corbel"/>
                <a:cs typeface="Corbel"/>
              </a:rPr>
              <a:t>men and women </a:t>
            </a:r>
            <a:r>
              <a:rPr sz="2400" spc="-5" dirty="0">
                <a:latin typeface="Corbel"/>
                <a:cs typeface="Corbel"/>
              </a:rPr>
              <a:t>of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different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races</a:t>
            </a:r>
            <a:r>
              <a:rPr sz="2400" dirty="0">
                <a:latin typeface="Corbel"/>
                <a:cs typeface="Corbel"/>
              </a:rPr>
              <a:t>,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religions</a:t>
            </a:r>
            <a:r>
              <a:rPr sz="2400" dirty="0">
                <a:latin typeface="Corbel"/>
                <a:cs typeface="Corbel"/>
              </a:rPr>
              <a:t>,  and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nationalities</a:t>
            </a:r>
            <a:r>
              <a:rPr sz="2400" spc="-5" dirty="0">
                <a:latin typeface="Corbel"/>
                <a:cs typeface="Corbel"/>
              </a:rPr>
              <a:t> to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work peacefully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together in competition  toward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common</a:t>
            </a:r>
            <a:r>
              <a:rPr sz="2400" u="heavy" spc="-4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goals.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86" name="object 86"/>
          <p:cNvSpPr txBox="1">
            <a:spLocks noGrp="1"/>
          </p:cNvSpPr>
          <p:nvPr>
            <p:ph type="title"/>
          </p:nvPr>
        </p:nvSpPr>
        <p:spPr>
          <a:xfrm>
            <a:off x="785876" y="549910"/>
            <a:ext cx="5723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chemeClr val="bg1"/>
                </a:solidFill>
                <a:latin typeface="Arial"/>
                <a:cs typeface="Arial"/>
              </a:rPr>
              <a:t>The Olympic</a:t>
            </a:r>
            <a:r>
              <a:rPr b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chemeClr val="bg1"/>
                </a:solidFill>
                <a:latin typeface="Arial"/>
                <a:cs typeface="Arial"/>
              </a:rPr>
              <a:t>Movement</a:t>
            </a:r>
          </a:p>
        </p:txBody>
      </p:sp>
      <p:sp>
        <p:nvSpPr>
          <p:cNvPr id="87" name="object 87"/>
          <p:cNvSpPr/>
          <p:nvPr/>
        </p:nvSpPr>
        <p:spPr>
          <a:xfrm>
            <a:off x="3426713" y="1330959"/>
            <a:ext cx="1982725" cy="138683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65760" cy="6855459"/>
          </a:xfrm>
          <a:custGeom>
            <a:avLst/>
            <a:gdLst/>
            <a:ahLst/>
            <a:cxnLst/>
            <a:rect l="l" t="t" r="r" b="b"/>
            <a:pathLst>
              <a:path w="365760" h="6855459">
                <a:moveTo>
                  <a:pt x="0" y="6854952"/>
                </a:moveTo>
                <a:lnTo>
                  <a:pt x="365760" y="6854952"/>
                </a:lnTo>
                <a:lnTo>
                  <a:pt x="365760" y="0"/>
                </a:lnTo>
                <a:lnTo>
                  <a:pt x="0" y="0"/>
                </a:lnTo>
                <a:lnTo>
                  <a:pt x="0" y="6854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608" y="5047488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40">
                <a:moveTo>
                  <a:pt x="0" y="0"/>
                </a:moveTo>
                <a:lnTo>
                  <a:pt x="0" y="1691639"/>
                </a:lnTo>
              </a:path>
            </a:pathLst>
          </a:custGeom>
          <a:ln w="73152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2608" y="4797552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3152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2608" y="4637532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3152">
            <a:solidFill>
              <a:srgbClr val="046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6031" y="4543044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231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3463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07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32902" y="2146325"/>
            <a:ext cx="4311650" cy="4711700"/>
          </a:xfrm>
          <a:custGeom>
            <a:avLst/>
            <a:gdLst/>
            <a:ahLst/>
            <a:cxnLst/>
            <a:rect l="l" t="t" r="r" b="b"/>
            <a:pathLst>
              <a:path w="4311650" h="4711700">
                <a:moveTo>
                  <a:pt x="0" y="4711671"/>
                </a:moveTo>
                <a:lnTo>
                  <a:pt x="1134065" y="2128494"/>
                </a:lnTo>
                <a:lnTo>
                  <a:pt x="4311097" y="0"/>
                </a:lnTo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08653" y="2222486"/>
            <a:ext cx="4235450" cy="4636135"/>
          </a:xfrm>
          <a:custGeom>
            <a:avLst/>
            <a:gdLst/>
            <a:ahLst/>
            <a:cxnLst/>
            <a:rect l="l" t="t" r="r" b="b"/>
            <a:pathLst>
              <a:path w="4235450" h="4636134">
                <a:moveTo>
                  <a:pt x="4235345" y="0"/>
                </a:moveTo>
                <a:lnTo>
                  <a:pt x="1096159" y="2087258"/>
                </a:lnTo>
                <a:lnTo>
                  <a:pt x="0" y="4635510"/>
                </a:lnTo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3379" y="0"/>
            <a:ext cx="5515610" cy="6616065"/>
          </a:xfrm>
          <a:custGeom>
            <a:avLst/>
            <a:gdLst/>
            <a:ahLst/>
            <a:cxnLst/>
            <a:rect l="l" t="t" r="r" b="b"/>
            <a:pathLst>
              <a:path w="5515610" h="6616065">
                <a:moveTo>
                  <a:pt x="0" y="6538760"/>
                </a:moveTo>
                <a:lnTo>
                  <a:pt x="0" y="6615683"/>
                </a:lnTo>
                <a:lnTo>
                  <a:pt x="5515356" y="4231005"/>
                </a:lnTo>
                <a:lnTo>
                  <a:pt x="4533138" y="0"/>
                </a:lnTo>
                <a:lnTo>
                  <a:pt x="4457573" y="0"/>
                </a:lnTo>
                <a:lnTo>
                  <a:pt x="5454015" y="4197350"/>
                </a:lnTo>
                <a:lnTo>
                  <a:pt x="0" y="6538760"/>
                </a:lnTo>
                <a:close/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23736" y="0"/>
            <a:ext cx="990600" cy="4161790"/>
          </a:xfrm>
          <a:custGeom>
            <a:avLst/>
            <a:gdLst/>
            <a:ahLst/>
            <a:cxnLst/>
            <a:rect l="l" t="t" r="r" b="b"/>
            <a:pathLst>
              <a:path w="990600" h="4161790">
                <a:moveTo>
                  <a:pt x="990346" y="0"/>
                </a:moveTo>
                <a:lnTo>
                  <a:pt x="948445" y="0"/>
                </a:lnTo>
                <a:lnTo>
                  <a:pt x="0" y="4161281"/>
                </a:lnTo>
                <a:lnTo>
                  <a:pt x="990346" y="0"/>
                </a:lnTo>
                <a:close/>
              </a:path>
            </a:pathLst>
          </a:custGeom>
          <a:solidFill>
            <a:srgbClr val="237AA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43600" y="0"/>
            <a:ext cx="2743200" cy="4267200"/>
          </a:xfrm>
          <a:custGeom>
            <a:avLst/>
            <a:gdLst/>
            <a:ahLst/>
            <a:cxnLst/>
            <a:rect l="l" t="t" r="r" b="b"/>
            <a:pathLst>
              <a:path w="2743200" h="4267200">
                <a:moveTo>
                  <a:pt x="2743200" y="0"/>
                </a:moveTo>
                <a:lnTo>
                  <a:pt x="1752600" y="0"/>
                </a:lnTo>
                <a:lnTo>
                  <a:pt x="0" y="4267200"/>
                </a:lnTo>
                <a:lnTo>
                  <a:pt x="27432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43600" y="4267200"/>
            <a:ext cx="3200400" cy="1143000"/>
          </a:xfrm>
          <a:custGeom>
            <a:avLst/>
            <a:gdLst/>
            <a:ahLst/>
            <a:cxnLst/>
            <a:rect l="l" t="t" r="r" b="b"/>
            <a:pathLst>
              <a:path w="3200400" h="1143000">
                <a:moveTo>
                  <a:pt x="0" y="0"/>
                </a:moveTo>
                <a:lnTo>
                  <a:pt x="3200400" y="1143000"/>
                </a:lnTo>
                <a:lnTo>
                  <a:pt x="320040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43600" y="0"/>
            <a:ext cx="1371600" cy="4267200"/>
          </a:xfrm>
          <a:custGeom>
            <a:avLst/>
            <a:gdLst/>
            <a:ahLst/>
            <a:cxnLst/>
            <a:rect l="l" t="t" r="r" b="b"/>
            <a:pathLst>
              <a:path w="1371600" h="4267200">
                <a:moveTo>
                  <a:pt x="1371600" y="0"/>
                </a:moveTo>
                <a:lnTo>
                  <a:pt x="1219200" y="0"/>
                </a:lnTo>
                <a:lnTo>
                  <a:pt x="0" y="4267200"/>
                </a:lnTo>
                <a:lnTo>
                  <a:pt x="13716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48171" y="4245864"/>
            <a:ext cx="2091055" cy="2612390"/>
          </a:xfrm>
          <a:custGeom>
            <a:avLst/>
            <a:gdLst/>
            <a:ahLst/>
            <a:cxnLst/>
            <a:rect l="l" t="t" r="r" b="b"/>
            <a:pathLst>
              <a:path w="2091054" h="2612390">
                <a:moveTo>
                  <a:pt x="0" y="0"/>
                </a:moveTo>
                <a:lnTo>
                  <a:pt x="1700402" y="2612135"/>
                </a:lnTo>
                <a:lnTo>
                  <a:pt x="2090927" y="2612135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43600" y="4267200"/>
            <a:ext cx="1600200" cy="2590800"/>
          </a:xfrm>
          <a:custGeom>
            <a:avLst/>
            <a:gdLst/>
            <a:ahLst/>
            <a:cxnLst/>
            <a:rect l="l" t="t" r="r" b="b"/>
            <a:pathLst>
              <a:path w="1600200" h="2590800">
                <a:moveTo>
                  <a:pt x="0" y="0"/>
                </a:moveTo>
                <a:lnTo>
                  <a:pt x="1524000" y="2590799"/>
                </a:lnTo>
                <a:lnTo>
                  <a:pt x="1600200" y="2590799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3600" y="1371600"/>
            <a:ext cx="3200400" cy="2895600"/>
          </a:xfrm>
          <a:custGeom>
            <a:avLst/>
            <a:gdLst/>
            <a:ahLst/>
            <a:cxnLst/>
            <a:rect l="l" t="t" r="r" b="b"/>
            <a:pathLst>
              <a:path w="3200400" h="2895600">
                <a:moveTo>
                  <a:pt x="3200400" y="0"/>
                </a:moveTo>
                <a:lnTo>
                  <a:pt x="0" y="2895600"/>
                </a:lnTo>
                <a:lnTo>
                  <a:pt x="3200400" y="228600"/>
                </a:lnTo>
                <a:lnTo>
                  <a:pt x="32004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3600" y="1752600"/>
            <a:ext cx="3200400" cy="2514600"/>
          </a:xfrm>
          <a:custGeom>
            <a:avLst/>
            <a:gdLst/>
            <a:ahLst/>
            <a:cxnLst/>
            <a:rect l="l" t="t" r="r" b="b"/>
            <a:pathLst>
              <a:path w="3200400" h="2514600">
                <a:moveTo>
                  <a:pt x="3200400" y="0"/>
                </a:moveTo>
                <a:lnTo>
                  <a:pt x="0" y="2514600"/>
                </a:lnTo>
                <a:lnTo>
                  <a:pt x="3200400" y="76200"/>
                </a:lnTo>
                <a:lnTo>
                  <a:pt x="32004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0600" y="4267200"/>
            <a:ext cx="4953000" cy="2590800"/>
          </a:xfrm>
          <a:custGeom>
            <a:avLst/>
            <a:gdLst/>
            <a:ahLst/>
            <a:cxnLst/>
            <a:rect l="l" t="t" r="r" b="b"/>
            <a:pathLst>
              <a:path w="4953000" h="2590800">
                <a:moveTo>
                  <a:pt x="4953000" y="0"/>
                </a:moveTo>
                <a:lnTo>
                  <a:pt x="0" y="2590799"/>
                </a:lnTo>
                <a:lnTo>
                  <a:pt x="1676400" y="2590799"/>
                </a:lnTo>
                <a:lnTo>
                  <a:pt x="49530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3400" y="4267200"/>
            <a:ext cx="5334000" cy="2590800"/>
          </a:xfrm>
          <a:custGeom>
            <a:avLst/>
            <a:gdLst/>
            <a:ahLst/>
            <a:cxnLst/>
            <a:rect l="l" t="t" r="r" b="b"/>
            <a:pathLst>
              <a:path w="5334000" h="2590800">
                <a:moveTo>
                  <a:pt x="5334000" y="0"/>
                </a:moveTo>
                <a:lnTo>
                  <a:pt x="0" y="2590799"/>
                </a:lnTo>
                <a:lnTo>
                  <a:pt x="228600" y="2590799"/>
                </a:lnTo>
                <a:lnTo>
                  <a:pt x="53340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7284" y="2438400"/>
            <a:ext cx="5562600" cy="1828800"/>
          </a:xfrm>
          <a:custGeom>
            <a:avLst/>
            <a:gdLst/>
            <a:ahLst/>
            <a:cxnLst/>
            <a:rect l="l" t="t" r="r" b="b"/>
            <a:pathLst>
              <a:path w="5562600" h="1828800">
                <a:moveTo>
                  <a:pt x="0" y="0"/>
                </a:moveTo>
                <a:lnTo>
                  <a:pt x="0" y="609600"/>
                </a:lnTo>
                <a:lnTo>
                  <a:pt x="5562600" y="18288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7284" y="2133600"/>
            <a:ext cx="5638800" cy="2133600"/>
          </a:xfrm>
          <a:custGeom>
            <a:avLst/>
            <a:gdLst/>
            <a:ahLst/>
            <a:cxnLst/>
            <a:rect l="l" t="t" r="r" b="b"/>
            <a:pathLst>
              <a:path w="5638800" h="2133600">
                <a:moveTo>
                  <a:pt x="0" y="0"/>
                </a:moveTo>
                <a:lnTo>
                  <a:pt x="0" y="76200"/>
                </a:lnTo>
                <a:lnTo>
                  <a:pt x="563880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2000" y="4267200"/>
            <a:ext cx="1371600" cy="2590800"/>
          </a:xfrm>
          <a:custGeom>
            <a:avLst/>
            <a:gdLst/>
            <a:ahLst/>
            <a:cxnLst/>
            <a:rect l="l" t="t" r="r" b="b"/>
            <a:pathLst>
              <a:path w="1371600" h="2590800">
                <a:moveTo>
                  <a:pt x="1371600" y="0"/>
                </a:moveTo>
                <a:lnTo>
                  <a:pt x="0" y="2590799"/>
                </a:lnTo>
                <a:lnTo>
                  <a:pt x="152400" y="2590799"/>
                </a:lnTo>
                <a:lnTo>
                  <a:pt x="1371600" y="0"/>
                </a:lnTo>
                <a:close/>
              </a:path>
            </a:pathLst>
          </a:custGeom>
          <a:solidFill>
            <a:srgbClr val="237AA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2711" y="402336"/>
            <a:ext cx="8503920" cy="885825"/>
          </a:xfrm>
          <a:custGeom>
            <a:avLst/>
            <a:gdLst/>
            <a:ahLst/>
            <a:cxnLst/>
            <a:rect l="l" t="t" r="r" b="b"/>
            <a:pathLst>
              <a:path w="8503920" h="885825">
                <a:moveTo>
                  <a:pt x="0" y="885444"/>
                </a:moveTo>
                <a:lnTo>
                  <a:pt x="8503920" y="885444"/>
                </a:lnTo>
                <a:lnTo>
                  <a:pt x="8503920" y="0"/>
                </a:lnTo>
                <a:lnTo>
                  <a:pt x="0" y="0"/>
                </a:lnTo>
                <a:lnTo>
                  <a:pt x="0" y="885444"/>
                </a:lnTo>
                <a:close/>
              </a:path>
            </a:pathLst>
          </a:custGeom>
          <a:solidFill>
            <a:srgbClr val="237AA1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557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519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2627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1583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8159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365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5800" y="2601467"/>
            <a:ext cx="370331" cy="481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9808" y="2575560"/>
            <a:ext cx="705611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97863" y="2575560"/>
            <a:ext cx="1043939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4248" y="2575560"/>
            <a:ext cx="525780" cy="5394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50948" y="2575560"/>
            <a:ext cx="655319" cy="5394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48711" y="2575560"/>
            <a:ext cx="1391412" cy="5394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79520" y="2575560"/>
            <a:ext cx="1159764" cy="5394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81728" y="2575560"/>
            <a:ext cx="810768" cy="5394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233415" y="2575560"/>
            <a:ext cx="815339" cy="5394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91200" y="2575560"/>
            <a:ext cx="1028700" cy="5394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62343" y="2575560"/>
            <a:ext cx="568451" cy="5394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73240" y="2575560"/>
            <a:ext cx="653796" cy="5394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69480" y="2575560"/>
            <a:ext cx="1606296" cy="5394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9036" y="2836164"/>
            <a:ext cx="1159764" cy="5394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36776" y="2836164"/>
            <a:ext cx="1459991" cy="5394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04744" y="2836164"/>
            <a:ext cx="908304" cy="5394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21023" y="2836164"/>
            <a:ext cx="547115" cy="5394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76115" y="2836164"/>
            <a:ext cx="1322832" cy="5394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06923" y="2836164"/>
            <a:ext cx="672084" cy="5394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86984" y="2836164"/>
            <a:ext cx="914400" cy="53949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09359" y="2836164"/>
            <a:ext cx="534923" cy="53949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52259" y="2836164"/>
            <a:ext cx="672083" cy="5394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32319" y="2836164"/>
            <a:ext cx="440435" cy="53949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80731" y="2836164"/>
            <a:ext cx="1432559" cy="53949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90204" y="2836164"/>
            <a:ext cx="385572" cy="53949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9036" y="3096767"/>
            <a:ext cx="1335024" cy="53949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13816" y="3416808"/>
            <a:ext cx="4768596" cy="4724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46504" y="3096767"/>
            <a:ext cx="935736" cy="53949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24683" y="3096767"/>
            <a:ext cx="397763" cy="53949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64892" y="3096767"/>
            <a:ext cx="1184147" cy="53949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91484" y="3096767"/>
            <a:ext cx="399288" cy="53949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631691" y="3096767"/>
            <a:ext cx="766572" cy="53949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40708" y="3096767"/>
            <a:ext cx="714756" cy="53949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96384" y="3096767"/>
            <a:ext cx="1065276" cy="53949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404103" y="3096767"/>
            <a:ext cx="696468" cy="53949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43015" y="3096767"/>
            <a:ext cx="1018032" cy="53949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01968" y="3096767"/>
            <a:ext cx="978407" cy="53949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22819" y="3096767"/>
            <a:ext cx="655320" cy="5394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720583" y="3096767"/>
            <a:ext cx="1155192" cy="53949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69036" y="3357371"/>
            <a:ext cx="527304" cy="53949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22019" y="3357371"/>
            <a:ext cx="655319" cy="5394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03019" y="3357371"/>
            <a:ext cx="986028" cy="53949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011679" y="3357371"/>
            <a:ext cx="1130808" cy="53949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868167" y="3357371"/>
            <a:ext cx="524256" cy="53949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16579" y="3357371"/>
            <a:ext cx="655319" cy="5394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488435" y="3357371"/>
            <a:ext cx="1159764" cy="5394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364735" y="3357371"/>
            <a:ext cx="1019556" cy="53949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61203" y="3357371"/>
            <a:ext cx="387096" cy="53949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5800" y="3733800"/>
            <a:ext cx="370331" cy="481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49808" y="3707891"/>
            <a:ext cx="717804" cy="53949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266444" y="3707891"/>
            <a:ext cx="833628" cy="5394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898904" y="3707891"/>
            <a:ext cx="914400" cy="5394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612135" y="3707891"/>
            <a:ext cx="1557527" cy="5394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968496" y="3707891"/>
            <a:ext cx="534924" cy="53949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02252" y="3707891"/>
            <a:ext cx="672084" cy="53949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773167" y="3707891"/>
            <a:ext cx="1188719" cy="53949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760720" y="3707891"/>
            <a:ext cx="719327" cy="5394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278879" y="3707891"/>
            <a:ext cx="484631" cy="5394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562343" y="3707891"/>
            <a:ext cx="1248155" cy="53949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609331" y="3707891"/>
            <a:ext cx="534924" cy="53949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943088" y="3707891"/>
            <a:ext cx="932688" cy="53949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69036" y="3968496"/>
            <a:ext cx="1461515" cy="53949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859279" y="3968496"/>
            <a:ext cx="655319" cy="5394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0279" y="3968496"/>
            <a:ext cx="986028" cy="53949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951988" y="3968496"/>
            <a:ext cx="387096" cy="53949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5800" y="4343400"/>
            <a:ext cx="370331" cy="481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49808" y="4317491"/>
            <a:ext cx="705611" cy="5394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82624" y="4317491"/>
            <a:ext cx="687324" cy="53949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97152" y="4317491"/>
            <a:ext cx="1043940" cy="5394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368295" y="4317491"/>
            <a:ext cx="527304" cy="53949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22804" y="4317491"/>
            <a:ext cx="655319" cy="5394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005327" y="4317491"/>
            <a:ext cx="810768" cy="5394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543300" y="4317491"/>
            <a:ext cx="807720" cy="53949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078223" y="4317491"/>
            <a:ext cx="659891" cy="53949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465320" y="4317491"/>
            <a:ext cx="534924" cy="53949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727447" y="4317491"/>
            <a:ext cx="800100" cy="53949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254752" y="4317491"/>
            <a:ext cx="641603" cy="53949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623559" y="4317491"/>
            <a:ext cx="816863" cy="539495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167628" y="4317491"/>
            <a:ext cx="847344" cy="53949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742176" y="4317491"/>
            <a:ext cx="696468" cy="53949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165847" y="4317491"/>
            <a:ext cx="653796" cy="53949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546847" y="4317491"/>
            <a:ext cx="949451" cy="539495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221980" y="4317491"/>
            <a:ext cx="653796" cy="5394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69036" y="4578096"/>
            <a:ext cx="662940" cy="53949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72896" y="4578096"/>
            <a:ext cx="762000" cy="539495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575816" y="4578096"/>
            <a:ext cx="970787" cy="539495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287523" y="4578096"/>
            <a:ext cx="694944" cy="53949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723388" y="4578096"/>
            <a:ext cx="899160" cy="539495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363467" y="4578096"/>
            <a:ext cx="877824" cy="539495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982211" y="4578096"/>
            <a:ext cx="655320" cy="5394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378452" y="4578096"/>
            <a:ext cx="1075944" cy="539495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195315" y="4578096"/>
            <a:ext cx="387096" cy="539495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323332" y="4578096"/>
            <a:ext cx="897636" cy="539495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961888" y="4578096"/>
            <a:ext cx="1072895" cy="539495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775704" y="4578096"/>
            <a:ext cx="775716" cy="539495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292340" y="4578096"/>
            <a:ext cx="580644" cy="539495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13904" y="4578096"/>
            <a:ext cx="934211" cy="539495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289035" y="4578096"/>
            <a:ext cx="586740" cy="539495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69036" y="4838700"/>
            <a:ext cx="854963" cy="539496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271016" y="4838700"/>
            <a:ext cx="821435" cy="539496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839467" y="4838700"/>
            <a:ext cx="534924" cy="53949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121407" y="4838700"/>
            <a:ext cx="672083" cy="5394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540507" y="4838700"/>
            <a:ext cx="915923" cy="539496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203448" y="4838700"/>
            <a:ext cx="714755" cy="53949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665220" y="4838700"/>
            <a:ext cx="1210055" cy="539496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622291" y="4838700"/>
            <a:ext cx="784860" cy="539496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154167" y="4838700"/>
            <a:ext cx="589788" cy="539496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490971" y="4838700"/>
            <a:ext cx="888491" cy="539496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126479" y="4838700"/>
            <a:ext cx="1324355" cy="539496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197852" y="4838700"/>
            <a:ext cx="1545336" cy="539496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490204" y="4838700"/>
            <a:ext cx="385572" cy="53949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9036" y="5099303"/>
            <a:ext cx="1217676" cy="539495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613916" y="5099303"/>
            <a:ext cx="868680" cy="539495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206751" y="5099303"/>
            <a:ext cx="1036319" cy="539495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967227" y="5099303"/>
            <a:ext cx="794003" cy="539495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486911" y="5099303"/>
            <a:ext cx="946403" cy="539495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160520" y="5099303"/>
            <a:ext cx="1379220" cy="539495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265420" y="5099303"/>
            <a:ext cx="440436" cy="539495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430011" y="5099303"/>
            <a:ext cx="1274064" cy="539495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429755" y="5099303"/>
            <a:ext cx="1280159" cy="539495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386828" y="5099303"/>
            <a:ext cx="387096" cy="53949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 txBox="1"/>
          <p:nvPr/>
        </p:nvSpPr>
        <p:spPr>
          <a:xfrm>
            <a:off x="808126" y="2626232"/>
            <a:ext cx="7911465" cy="28390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064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20"/>
              </a:spcBef>
              <a:buClr>
                <a:srgbClr val="DBF5F8"/>
              </a:buClr>
              <a:buSzPct val="89473"/>
              <a:buFont typeface="Arial"/>
              <a:buChar char="•"/>
              <a:tabLst>
                <a:tab pos="93980" algn="l"/>
              </a:tabLst>
            </a:pPr>
            <a:r>
              <a:rPr sz="1900" spc="-10" dirty="0">
                <a:latin typeface="Corbel"/>
                <a:cs typeface="Corbel"/>
              </a:rPr>
              <a:t>The colours </a:t>
            </a:r>
            <a:r>
              <a:rPr sz="1900" spc="-5" dirty="0">
                <a:latin typeface="Corbel"/>
                <a:cs typeface="Corbel"/>
              </a:rPr>
              <a:t>of </a:t>
            </a:r>
            <a:r>
              <a:rPr sz="1900" spc="-10" dirty="0">
                <a:latin typeface="Corbel"/>
                <a:cs typeface="Corbel"/>
              </a:rPr>
              <a:t>the </a:t>
            </a:r>
            <a:r>
              <a:rPr sz="1900" spc="-5" dirty="0">
                <a:latin typeface="Corbel"/>
                <a:cs typeface="Corbel"/>
              </a:rPr>
              <a:t>interlinked </a:t>
            </a:r>
            <a:r>
              <a:rPr sz="1900" spc="-10" dirty="0">
                <a:latin typeface="Corbel"/>
                <a:cs typeface="Corbel"/>
              </a:rPr>
              <a:t>Olympic </a:t>
            </a:r>
            <a:r>
              <a:rPr sz="1900" spc="-5" dirty="0">
                <a:latin typeface="Corbel"/>
                <a:cs typeface="Corbel"/>
              </a:rPr>
              <a:t>rings were </a:t>
            </a:r>
            <a:r>
              <a:rPr sz="1900" spc="-10" dirty="0">
                <a:latin typeface="Corbel"/>
                <a:cs typeface="Corbel"/>
              </a:rPr>
              <a:t>chosen </a:t>
            </a:r>
            <a:r>
              <a:rPr sz="1900" spc="-5" dirty="0">
                <a:latin typeface="Corbel"/>
                <a:cs typeface="Corbel"/>
              </a:rPr>
              <a:t>by </a:t>
            </a:r>
            <a:r>
              <a:rPr sz="1900" spc="-10" dirty="0">
                <a:latin typeface="Corbel"/>
                <a:cs typeface="Corbel"/>
              </a:rPr>
              <a:t>the </a:t>
            </a:r>
            <a:r>
              <a:rPr sz="1900" spc="-5" dirty="0">
                <a:latin typeface="Corbel"/>
                <a:cs typeface="Corbel"/>
              </a:rPr>
              <a:t>International  </a:t>
            </a:r>
            <a:r>
              <a:rPr sz="1900" spc="-10" dirty="0">
                <a:latin typeface="Corbel"/>
                <a:cs typeface="Corbel"/>
              </a:rPr>
              <a:t>Olympic </a:t>
            </a:r>
            <a:r>
              <a:rPr sz="1900" spc="-5" dirty="0">
                <a:latin typeface="Corbel"/>
                <a:cs typeface="Corbel"/>
              </a:rPr>
              <a:t>Committee (IOC), </a:t>
            </a:r>
            <a:r>
              <a:rPr sz="1900" b="1" spc="-5" dirty="0">
                <a:solidFill>
                  <a:srgbClr val="C00000"/>
                </a:solidFill>
                <a:latin typeface="Corbel"/>
                <a:cs typeface="Corbel"/>
              </a:rPr>
              <a:t>to represent </a:t>
            </a:r>
            <a:r>
              <a:rPr sz="1900" b="1" spc="-10" dirty="0">
                <a:solidFill>
                  <a:srgbClr val="C00000"/>
                </a:solidFill>
                <a:latin typeface="Corbel"/>
                <a:cs typeface="Corbel"/>
              </a:rPr>
              <a:t>the </a:t>
            </a:r>
            <a:r>
              <a:rPr sz="1900" b="1" spc="-5" dirty="0">
                <a:solidFill>
                  <a:srgbClr val="C00000"/>
                </a:solidFill>
                <a:latin typeface="Corbel"/>
                <a:cs typeface="Corbel"/>
              </a:rPr>
              <a:t>union </a:t>
            </a:r>
            <a:r>
              <a:rPr sz="1900" b="1" spc="-10" dirty="0">
                <a:solidFill>
                  <a:srgbClr val="C00000"/>
                </a:solidFill>
                <a:latin typeface="Corbel"/>
                <a:cs typeface="Corbel"/>
              </a:rPr>
              <a:t>of the </a:t>
            </a:r>
            <a:r>
              <a:rPr sz="1900" b="1" spc="-5" dirty="0">
                <a:solidFill>
                  <a:srgbClr val="C00000"/>
                </a:solidFill>
                <a:latin typeface="Corbel"/>
                <a:cs typeface="Corbel"/>
              </a:rPr>
              <a:t>5 continents</a:t>
            </a:r>
            <a:r>
              <a:rPr sz="1900" spc="-5" dirty="0">
                <a:latin typeface="Corbel"/>
                <a:cs typeface="Corbel"/>
              </a:rPr>
              <a:t>, </a:t>
            </a:r>
            <a:r>
              <a:rPr sz="1900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1900" b="1" u="heavy" spc="-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Australia, </a:t>
            </a:r>
            <a:r>
              <a:rPr sz="1900" b="1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Africa , America , </a:t>
            </a:r>
            <a:r>
              <a:rPr sz="1900" b="1" u="heavy" spc="-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Asia </a:t>
            </a:r>
            <a:r>
              <a:rPr sz="1900" b="1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and Europe</a:t>
            </a:r>
            <a:r>
              <a:rPr sz="1900" b="1" spc="-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and </a:t>
            </a:r>
            <a:r>
              <a:rPr sz="1900" spc="-5" dirty="0">
                <a:latin typeface="Corbel"/>
                <a:cs typeface="Corbel"/>
              </a:rPr>
              <a:t>further signify </a:t>
            </a:r>
            <a:r>
              <a:rPr sz="1900" spc="-10" dirty="0">
                <a:latin typeface="Corbel"/>
                <a:cs typeface="Corbel"/>
              </a:rPr>
              <a:t>the </a:t>
            </a:r>
            <a:r>
              <a:rPr sz="1900" spc="-5" dirty="0">
                <a:latin typeface="Corbel"/>
                <a:cs typeface="Corbel"/>
              </a:rPr>
              <a:t>meeting  of </a:t>
            </a:r>
            <a:r>
              <a:rPr sz="1900" spc="-10" dirty="0">
                <a:latin typeface="Corbel"/>
                <a:cs typeface="Corbel"/>
              </a:rPr>
              <a:t>the worlds </a:t>
            </a:r>
            <a:r>
              <a:rPr sz="1900" spc="-5" dirty="0">
                <a:latin typeface="Corbel"/>
                <a:cs typeface="Corbel"/>
              </a:rPr>
              <a:t>athletes at </a:t>
            </a:r>
            <a:r>
              <a:rPr sz="1900" spc="-10" dirty="0">
                <a:latin typeface="Corbel"/>
                <a:cs typeface="Corbel"/>
              </a:rPr>
              <a:t>the </a:t>
            </a:r>
            <a:r>
              <a:rPr sz="1900" spc="-5" dirty="0">
                <a:latin typeface="Corbel"/>
                <a:cs typeface="Corbel"/>
              </a:rPr>
              <a:t>Olympic</a:t>
            </a:r>
            <a:r>
              <a:rPr sz="1900" spc="-100" dirty="0">
                <a:latin typeface="Corbel"/>
                <a:cs typeface="Corbel"/>
              </a:rPr>
              <a:t> </a:t>
            </a:r>
            <a:r>
              <a:rPr sz="1900" spc="-5" dirty="0">
                <a:latin typeface="Corbel"/>
                <a:cs typeface="Corbel"/>
              </a:rPr>
              <a:t>Games.</a:t>
            </a:r>
            <a:endParaRPr sz="1900" dirty="0">
              <a:latin typeface="Corbel"/>
              <a:cs typeface="Corbel"/>
            </a:endParaRPr>
          </a:p>
          <a:p>
            <a:pPr marL="93345" indent="-81280" algn="just">
              <a:lnSpc>
                <a:spcPts val="2165"/>
              </a:lnSpc>
              <a:spcBef>
                <a:spcPts val="484"/>
              </a:spcBef>
              <a:buClr>
                <a:srgbClr val="DBF5F8"/>
              </a:buClr>
              <a:buSzPct val="89473"/>
              <a:buFont typeface="Arial"/>
              <a:buChar char="•"/>
              <a:tabLst>
                <a:tab pos="93980" algn="l"/>
              </a:tabLst>
            </a:pPr>
            <a:r>
              <a:rPr sz="1900" b="1" spc="-10" dirty="0">
                <a:latin typeface="Corbel"/>
                <a:cs typeface="Corbel"/>
              </a:rPr>
              <a:t>The </a:t>
            </a:r>
            <a:r>
              <a:rPr sz="1900" b="1" spc="-5" dirty="0">
                <a:latin typeface="Corbel"/>
                <a:cs typeface="Corbel"/>
              </a:rPr>
              <a:t>plain white </a:t>
            </a:r>
            <a:r>
              <a:rPr sz="1900" b="1" spc="-10" dirty="0">
                <a:latin typeface="Corbel"/>
                <a:cs typeface="Corbel"/>
              </a:rPr>
              <a:t>background of the </a:t>
            </a:r>
            <a:r>
              <a:rPr sz="1900" b="1" spc="-5" dirty="0">
                <a:latin typeface="Corbel"/>
                <a:cs typeface="Corbel"/>
              </a:rPr>
              <a:t>Olympic </a:t>
            </a:r>
            <a:r>
              <a:rPr sz="1900" b="1" spc="-10" dirty="0">
                <a:latin typeface="Corbel"/>
                <a:cs typeface="Corbel"/>
              </a:rPr>
              <a:t>flag </a:t>
            </a:r>
            <a:r>
              <a:rPr sz="1900" b="1" spc="-5" dirty="0">
                <a:latin typeface="Corbel"/>
                <a:cs typeface="Corbel"/>
              </a:rPr>
              <a:t>is </a:t>
            </a:r>
            <a:r>
              <a:rPr sz="1900" b="1" spc="-10" dirty="0">
                <a:latin typeface="Corbel"/>
                <a:cs typeface="Corbel"/>
              </a:rPr>
              <a:t>symbolic </a:t>
            </a:r>
            <a:r>
              <a:rPr sz="1900" b="1" spc="-5" dirty="0">
                <a:latin typeface="Corbel"/>
                <a:cs typeface="Corbel"/>
              </a:rPr>
              <a:t>of</a:t>
            </a:r>
            <a:r>
              <a:rPr sz="1900" b="1" spc="265" dirty="0">
                <a:latin typeface="Corbel"/>
                <a:cs typeface="Corbel"/>
              </a:rPr>
              <a:t> </a:t>
            </a:r>
            <a:r>
              <a:rPr sz="1900" b="1" spc="-5" dirty="0">
                <a:latin typeface="Corbel"/>
                <a:cs typeface="Corbel"/>
              </a:rPr>
              <a:t>peace</a:t>
            </a:r>
            <a:endParaRPr sz="1900" dirty="0">
              <a:latin typeface="Corbel"/>
              <a:cs typeface="Corbel"/>
            </a:endParaRPr>
          </a:p>
          <a:p>
            <a:pPr marL="12700" algn="just">
              <a:lnSpc>
                <a:spcPts val="2165"/>
              </a:lnSpc>
            </a:pPr>
            <a:r>
              <a:rPr sz="1900" spc="-10" dirty="0">
                <a:latin typeface="Corbel"/>
                <a:cs typeface="Corbel"/>
              </a:rPr>
              <a:t>throughout the </a:t>
            </a:r>
            <a:r>
              <a:rPr sz="1900" spc="-5" dirty="0">
                <a:latin typeface="Corbel"/>
                <a:cs typeface="Corbel"/>
              </a:rPr>
              <a:t>games</a:t>
            </a:r>
            <a:r>
              <a:rPr sz="1900" spc="60" dirty="0">
                <a:latin typeface="Corbel"/>
                <a:cs typeface="Corbel"/>
              </a:rPr>
              <a:t> </a:t>
            </a:r>
            <a:r>
              <a:rPr sz="1900" spc="-5" dirty="0">
                <a:latin typeface="Corbel"/>
                <a:cs typeface="Corbel"/>
              </a:rPr>
              <a:t>.</a:t>
            </a:r>
            <a:endParaRPr sz="1900" dirty="0">
              <a:latin typeface="Corbel"/>
              <a:cs typeface="Corbel"/>
            </a:endParaRPr>
          </a:p>
          <a:p>
            <a:pPr marL="12700" marR="5080" algn="just">
              <a:lnSpc>
                <a:spcPct val="90000"/>
              </a:lnSpc>
              <a:spcBef>
                <a:spcPts val="695"/>
              </a:spcBef>
              <a:buClr>
                <a:srgbClr val="DBF5F8"/>
              </a:buClr>
              <a:buSzPct val="89473"/>
              <a:buFont typeface="Arial"/>
              <a:buChar char="•"/>
              <a:tabLst>
                <a:tab pos="93980" algn="l"/>
              </a:tabLst>
            </a:pPr>
            <a:r>
              <a:rPr sz="1900" spc="-10" dirty="0">
                <a:latin typeface="Corbel"/>
                <a:cs typeface="Corbel"/>
              </a:rPr>
              <a:t>The </a:t>
            </a:r>
            <a:r>
              <a:rPr sz="1900" spc="-5" dirty="0">
                <a:latin typeface="Corbel"/>
                <a:cs typeface="Corbel"/>
              </a:rPr>
              <a:t>five </a:t>
            </a:r>
            <a:r>
              <a:rPr sz="1900" spc="-10" dirty="0">
                <a:latin typeface="Corbel"/>
                <a:cs typeface="Corbel"/>
              </a:rPr>
              <a:t>colours </a:t>
            </a:r>
            <a:r>
              <a:rPr sz="1900" spc="-5" dirty="0">
                <a:latin typeface="Corbel"/>
                <a:cs typeface="Corbel"/>
              </a:rPr>
              <a:t>of </a:t>
            </a:r>
            <a:r>
              <a:rPr sz="1900" spc="-10" dirty="0">
                <a:latin typeface="Corbel"/>
                <a:cs typeface="Corbel"/>
              </a:rPr>
              <a:t>the </a:t>
            </a:r>
            <a:r>
              <a:rPr sz="1900" spc="-5" dirty="0">
                <a:latin typeface="Corbel"/>
                <a:cs typeface="Corbel"/>
              </a:rPr>
              <a:t>rings from left to right are blue, black </a:t>
            </a:r>
            <a:r>
              <a:rPr sz="1900" spc="-10" dirty="0">
                <a:latin typeface="Corbel"/>
                <a:cs typeface="Corbel"/>
              </a:rPr>
              <a:t>and </a:t>
            </a:r>
            <a:r>
              <a:rPr sz="1900" spc="-5" dirty="0">
                <a:latin typeface="Corbel"/>
                <a:cs typeface="Corbel"/>
              </a:rPr>
              <a:t>red across </a:t>
            </a:r>
            <a:r>
              <a:rPr sz="1900" spc="-10" dirty="0">
                <a:latin typeface="Corbel"/>
                <a:cs typeface="Corbel"/>
              </a:rPr>
              <a:t>the  </a:t>
            </a:r>
            <a:r>
              <a:rPr sz="1900" spc="-5" dirty="0">
                <a:latin typeface="Corbel"/>
                <a:cs typeface="Corbel"/>
              </a:rPr>
              <a:t>top with </a:t>
            </a:r>
            <a:r>
              <a:rPr sz="1900" dirty="0">
                <a:latin typeface="Corbel"/>
                <a:cs typeface="Corbel"/>
              </a:rPr>
              <a:t>yellow </a:t>
            </a:r>
            <a:r>
              <a:rPr sz="1900" spc="-10" dirty="0">
                <a:latin typeface="Corbel"/>
                <a:cs typeface="Corbel"/>
              </a:rPr>
              <a:t>and </a:t>
            </a:r>
            <a:r>
              <a:rPr sz="1900" spc="-5" dirty="0">
                <a:latin typeface="Corbel"/>
                <a:cs typeface="Corbel"/>
              </a:rPr>
              <a:t>green </a:t>
            </a:r>
            <a:r>
              <a:rPr sz="1900" spc="-10" dirty="0">
                <a:latin typeface="Corbel"/>
                <a:cs typeface="Corbel"/>
              </a:rPr>
              <a:t>along </a:t>
            </a:r>
            <a:r>
              <a:rPr sz="1900" spc="-5" dirty="0">
                <a:latin typeface="Corbel"/>
                <a:cs typeface="Corbel"/>
              </a:rPr>
              <a:t>the bottom , </a:t>
            </a:r>
            <a:r>
              <a:rPr sz="1900" b="1" spc="-5" dirty="0">
                <a:solidFill>
                  <a:srgbClr val="C00000"/>
                </a:solidFill>
                <a:latin typeface="Corbel"/>
                <a:cs typeface="Corbel"/>
              </a:rPr>
              <a:t>these colours may be found </a:t>
            </a:r>
            <a:r>
              <a:rPr sz="1900" b="1" spc="-25" dirty="0">
                <a:solidFill>
                  <a:srgbClr val="C00000"/>
                </a:solidFill>
                <a:latin typeface="Corbel"/>
                <a:cs typeface="Corbel"/>
              </a:rPr>
              <a:t>on  </a:t>
            </a:r>
            <a:r>
              <a:rPr sz="1900" b="1" spc="-10" dirty="0">
                <a:solidFill>
                  <a:srgbClr val="C00000"/>
                </a:solidFill>
                <a:latin typeface="Corbel"/>
                <a:cs typeface="Corbel"/>
              </a:rPr>
              <a:t>most flags of the </a:t>
            </a:r>
            <a:r>
              <a:rPr sz="1900" b="1" spc="-5" dirty="0">
                <a:solidFill>
                  <a:srgbClr val="C00000"/>
                </a:solidFill>
                <a:latin typeface="Corbel"/>
                <a:cs typeface="Corbel"/>
              </a:rPr>
              <a:t>world and officially </a:t>
            </a:r>
            <a:r>
              <a:rPr sz="1900" b="1" spc="-10" dirty="0">
                <a:solidFill>
                  <a:srgbClr val="C00000"/>
                </a:solidFill>
                <a:latin typeface="Corbel"/>
                <a:cs typeface="Corbel"/>
              </a:rPr>
              <a:t>hold </a:t>
            </a:r>
            <a:r>
              <a:rPr sz="1900" b="1" spc="-5" dirty="0">
                <a:solidFill>
                  <a:srgbClr val="C00000"/>
                </a:solidFill>
                <a:latin typeface="Corbel"/>
                <a:cs typeface="Corbel"/>
              </a:rPr>
              <a:t>no other particular significance </a:t>
            </a:r>
            <a:r>
              <a:rPr sz="1900" spc="-5" dirty="0">
                <a:latin typeface="Corbel"/>
                <a:cs typeface="Corbel"/>
              </a:rPr>
              <a:t>,  although </a:t>
            </a:r>
            <a:r>
              <a:rPr sz="1900" spc="-10" dirty="0">
                <a:latin typeface="Corbel"/>
                <a:cs typeface="Corbel"/>
              </a:rPr>
              <a:t>some </a:t>
            </a:r>
            <a:r>
              <a:rPr sz="1900" spc="-5" dirty="0">
                <a:latin typeface="Corbel"/>
                <a:cs typeface="Corbel"/>
              </a:rPr>
              <a:t>believe each </a:t>
            </a:r>
            <a:r>
              <a:rPr sz="1900" spc="-10" dirty="0">
                <a:latin typeface="Corbel"/>
                <a:cs typeface="Corbel"/>
              </a:rPr>
              <a:t>colour </a:t>
            </a:r>
            <a:r>
              <a:rPr sz="1900" spc="-5" dirty="0">
                <a:latin typeface="Corbel"/>
                <a:cs typeface="Corbel"/>
              </a:rPr>
              <a:t>represents a particular</a:t>
            </a:r>
            <a:r>
              <a:rPr sz="1900" spc="8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continent.</a:t>
            </a:r>
            <a:endParaRPr sz="1900" dirty="0">
              <a:latin typeface="Corbel"/>
              <a:cs typeface="Corbel"/>
            </a:endParaRPr>
          </a:p>
        </p:txBody>
      </p:sp>
      <p:sp>
        <p:nvSpPr>
          <p:cNvPr id="156" name="object 156"/>
          <p:cNvSpPr txBox="1">
            <a:spLocks noGrp="1"/>
          </p:cNvSpPr>
          <p:nvPr>
            <p:ph type="title"/>
          </p:nvPr>
        </p:nvSpPr>
        <p:spPr>
          <a:xfrm>
            <a:off x="690473" y="443560"/>
            <a:ext cx="7418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What do the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Olympic rings</a:t>
            </a:r>
            <a:r>
              <a:rPr sz="3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mean?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3005327" y="1288161"/>
            <a:ext cx="3018409" cy="127368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220724" y="5622035"/>
            <a:ext cx="6972300" cy="1021080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331594" y="5733250"/>
            <a:ext cx="6743700" cy="792480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331594" y="5733262"/>
            <a:ext cx="1349375" cy="792480"/>
          </a:xfrm>
          <a:custGeom>
            <a:avLst/>
            <a:gdLst/>
            <a:ahLst/>
            <a:cxnLst/>
            <a:rect l="l" t="t" r="r" b="b"/>
            <a:pathLst>
              <a:path w="1349375" h="792479">
                <a:moveTo>
                  <a:pt x="0" y="792086"/>
                </a:moveTo>
                <a:lnTo>
                  <a:pt x="1348867" y="792086"/>
                </a:lnTo>
                <a:lnTo>
                  <a:pt x="1348867" y="0"/>
                </a:lnTo>
                <a:lnTo>
                  <a:pt x="0" y="0"/>
                </a:lnTo>
                <a:lnTo>
                  <a:pt x="0" y="792086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680461" y="5733262"/>
            <a:ext cx="1349375" cy="792480"/>
          </a:xfrm>
          <a:custGeom>
            <a:avLst/>
            <a:gdLst/>
            <a:ahLst/>
            <a:cxnLst/>
            <a:rect l="l" t="t" r="r" b="b"/>
            <a:pathLst>
              <a:path w="1349375" h="792479">
                <a:moveTo>
                  <a:pt x="0" y="792086"/>
                </a:moveTo>
                <a:lnTo>
                  <a:pt x="1348866" y="792086"/>
                </a:lnTo>
                <a:lnTo>
                  <a:pt x="1348866" y="0"/>
                </a:lnTo>
                <a:lnTo>
                  <a:pt x="0" y="0"/>
                </a:lnTo>
                <a:lnTo>
                  <a:pt x="0" y="79208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029328" y="5733262"/>
            <a:ext cx="1349375" cy="792480"/>
          </a:xfrm>
          <a:custGeom>
            <a:avLst/>
            <a:gdLst/>
            <a:ahLst/>
            <a:cxnLst/>
            <a:rect l="l" t="t" r="r" b="b"/>
            <a:pathLst>
              <a:path w="1349375" h="792479">
                <a:moveTo>
                  <a:pt x="0" y="792086"/>
                </a:moveTo>
                <a:lnTo>
                  <a:pt x="1348866" y="792086"/>
                </a:lnTo>
                <a:lnTo>
                  <a:pt x="1348866" y="0"/>
                </a:lnTo>
                <a:lnTo>
                  <a:pt x="0" y="0"/>
                </a:lnTo>
                <a:lnTo>
                  <a:pt x="0" y="7920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378069" y="5733262"/>
            <a:ext cx="1349375" cy="792480"/>
          </a:xfrm>
          <a:custGeom>
            <a:avLst/>
            <a:gdLst/>
            <a:ahLst/>
            <a:cxnLst/>
            <a:rect l="l" t="t" r="r" b="b"/>
            <a:pathLst>
              <a:path w="1349375" h="792479">
                <a:moveTo>
                  <a:pt x="0" y="792086"/>
                </a:moveTo>
                <a:lnTo>
                  <a:pt x="1348867" y="792086"/>
                </a:lnTo>
                <a:lnTo>
                  <a:pt x="1348867" y="0"/>
                </a:lnTo>
                <a:lnTo>
                  <a:pt x="0" y="0"/>
                </a:lnTo>
                <a:lnTo>
                  <a:pt x="0" y="79208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726935" y="5733262"/>
            <a:ext cx="1349375" cy="792480"/>
          </a:xfrm>
          <a:custGeom>
            <a:avLst/>
            <a:gdLst/>
            <a:ahLst/>
            <a:cxnLst/>
            <a:rect l="l" t="t" r="r" b="b"/>
            <a:pathLst>
              <a:path w="1349375" h="792479">
                <a:moveTo>
                  <a:pt x="0" y="792086"/>
                </a:moveTo>
                <a:lnTo>
                  <a:pt x="1348867" y="792086"/>
                </a:lnTo>
                <a:lnTo>
                  <a:pt x="1348867" y="0"/>
                </a:lnTo>
                <a:lnTo>
                  <a:pt x="0" y="0"/>
                </a:lnTo>
                <a:lnTo>
                  <a:pt x="0" y="7920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331594" y="5911596"/>
            <a:ext cx="762381" cy="211836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331594" y="6260591"/>
            <a:ext cx="1179957" cy="211836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680461" y="5911596"/>
            <a:ext cx="1024381" cy="21183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680461" y="6260591"/>
            <a:ext cx="899413" cy="211836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029328" y="5911596"/>
            <a:ext cx="864235" cy="211836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029328" y="6260591"/>
            <a:ext cx="1048639" cy="211836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78069" y="5911596"/>
            <a:ext cx="937386" cy="211836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378069" y="6260591"/>
            <a:ext cx="1348867" cy="211836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726935" y="5911596"/>
            <a:ext cx="702564" cy="211836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726935" y="6260591"/>
            <a:ext cx="1304544" cy="211836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5" name="object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477584"/>
              </p:ext>
            </p:extLst>
          </p:nvPr>
        </p:nvGraphicFramePr>
        <p:xfrm>
          <a:off x="1325595" y="5727250"/>
          <a:ext cx="6743698" cy="7920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8740"/>
                <a:gridCol w="1348740"/>
                <a:gridCol w="1348740"/>
                <a:gridCol w="1348739"/>
                <a:gridCol w="1348739"/>
              </a:tblGrid>
              <a:tr h="79209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spc="-5" dirty="0">
                          <a:solidFill>
                            <a:schemeClr val="tx1"/>
                          </a:solidFill>
                          <a:latin typeface="Corbel"/>
                          <a:cs typeface="Corbel"/>
                        </a:rPr>
                        <a:t>Blue</a:t>
                      </a:r>
                      <a:endParaRPr sz="2000" dirty="0">
                        <a:solidFill>
                          <a:schemeClr val="tx1"/>
                        </a:solidFill>
                        <a:latin typeface="Corbel"/>
                        <a:cs typeface="Corbe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Corbel"/>
                          <a:cs typeface="Corbel"/>
                        </a:rPr>
                        <a:t>=Europe</a:t>
                      </a:r>
                    </a:p>
                  </a:txBody>
                  <a:tcPr marL="0" marR="0" marT="10795" marB="0">
                    <a:lnL w="12700">
                      <a:solidFill>
                        <a:srgbClr val="BBC7E4"/>
                      </a:solidFill>
                      <a:prstDash val="solid"/>
                    </a:lnL>
                    <a:lnT w="12700">
                      <a:solidFill>
                        <a:srgbClr val="BBC7E4"/>
                      </a:solidFill>
                      <a:prstDash val="solid"/>
                    </a:lnT>
                    <a:lnB w="12700">
                      <a:solidFill>
                        <a:srgbClr val="BBC7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b="1" spc="-30" dirty="0">
                          <a:solidFill>
                            <a:schemeClr val="bg1"/>
                          </a:solidFill>
                          <a:latin typeface="Corbel"/>
                          <a:cs typeface="Corbel"/>
                        </a:rPr>
                        <a:t>Yellow</a:t>
                      </a:r>
                      <a:endParaRPr sz="2000" dirty="0">
                        <a:solidFill>
                          <a:schemeClr val="bg1"/>
                        </a:solidFill>
                        <a:latin typeface="Corbel"/>
                        <a:cs typeface="Corbe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spc="-5" dirty="0">
                          <a:solidFill>
                            <a:schemeClr val="bg1"/>
                          </a:solidFill>
                          <a:latin typeface="Corbel"/>
                          <a:cs typeface="Corbel"/>
                        </a:rPr>
                        <a:t>=Asia</a:t>
                      </a:r>
                      <a:endParaRPr sz="2000" dirty="0">
                        <a:solidFill>
                          <a:schemeClr val="bg1"/>
                        </a:solidFill>
                        <a:latin typeface="Corbel"/>
                        <a:cs typeface="Corbel"/>
                      </a:endParaRPr>
                    </a:p>
                  </a:txBody>
                  <a:tcPr marL="0" marR="0" marT="10795" marB="0">
                    <a:lnT w="12700">
                      <a:solidFill>
                        <a:srgbClr val="BBC7E4"/>
                      </a:solidFill>
                      <a:prstDash val="solid"/>
                    </a:lnT>
                    <a:lnB w="12700">
                      <a:solidFill>
                        <a:srgbClr val="BBC7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Black</a:t>
                      </a:r>
                      <a:endParaRPr sz="2000">
                        <a:latin typeface="Corbel"/>
                        <a:cs typeface="Corbe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=Africa</a:t>
                      </a:r>
                      <a:endParaRPr sz="2000">
                        <a:latin typeface="Corbel"/>
                        <a:cs typeface="Corbel"/>
                      </a:endParaRPr>
                    </a:p>
                  </a:txBody>
                  <a:tcPr marL="0" marR="0" marT="10795" marB="0">
                    <a:lnT w="12700">
                      <a:solidFill>
                        <a:srgbClr val="BBC7E4"/>
                      </a:solidFill>
                      <a:prstDash val="solid"/>
                    </a:lnT>
                    <a:lnB w="12700">
                      <a:solidFill>
                        <a:srgbClr val="BBC7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Corbel"/>
                          <a:cs typeface="Corbel"/>
                        </a:rPr>
                        <a:t>Green</a:t>
                      </a: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Corbel"/>
                          <a:cs typeface="Corbel"/>
                        </a:rPr>
                        <a:t>=Australia</a:t>
                      </a:r>
                    </a:p>
                  </a:txBody>
                  <a:tcPr marL="0" marR="0" marT="10795" marB="0">
                    <a:lnT w="12700">
                      <a:solidFill>
                        <a:srgbClr val="BBC7E4"/>
                      </a:solidFill>
                      <a:prstDash val="solid"/>
                    </a:lnT>
                    <a:lnB w="12700">
                      <a:solidFill>
                        <a:srgbClr val="BBC7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spc="-10" dirty="0">
                          <a:solidFill>
                            <a:schemeClr val="tx1"/>
                          </a:solidFill>
                          <a:latin typeface="Corbel"/>
                          <a:cs typeface="Corbel"/>
                        </a:rPr>
                        <a:t>Red</a:t>
                      </a:r>
                      <a:endParaRPr sz="2000" dirty="0">
                        <a:solidFill>
                          <a:schemeClr val="tx1"/>
                        </a:solidFill>
                        <a:latin typeface="Corbel"/>
                        <a:cs typeface="Corbel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Corbel"/>
                          <a:cs typeface="Corbel"/>
                        </a:rPr>
                        <a:t>=America</a:t>
                      </a:r>
                    </a:p>
                  </a:txBody>
                  <a:tcPr marL="0" marR="0" marT="10795" marB="0">
                    <a:lnR w="12700">
                      <a:solidFill>
                        <a:srgbClr val="BBC7E4"/>
                      </a:solidFill>
                      <a:prstDash val="solid"/>
                    </a:lnR>
                    <a:lnT w="12700">
                      <a:solidFill>
                        <a:srgbClr val="BBC7E4"/>
                      </a:solidFill>
                      <a:prstDash val="solid"/>
                    </a:lnT>
                    <a:lnB w="12700">
                      <a:solidFill>
                        <a:srgbClr val="BBC7E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65760" cy="6855459"/>
          </a:xfrm>
          <a:custGeom>
            <a:avLst/>
            <a:gdLst/>
            <a:ahLst/>
            <a:cxnLst/>
            <a:rect l="l" t="t" r="r" b="b"/>
            <a:pathLst>
              <a:path w="365760" h="6855459">
                <a:moveTo>
                  <a:pt x="0" y="6854952"/>
                </a:moveTo>
                <a:lnTo>
                  <a:pt x="365760" y="6854952"/>
                </a:lnTo>
                <a:lnTo>
                  <a:pt x="365760" y="0"/>
                </a:lnTo>
                <a:lnTo>
                  <a:pt x="0" y="0"/>
                </a:lnTo>
                <a:lnTo>
                  <a:pt x="0" y="6854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608" y="5047488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40">
                <a:moveTo>
                  <a:pt x="0" y="0"/>
                </a:moveTo>
                <a:lnTo>
                  <a:pt x="0" y="1691639"/>
                </a:lnTo>
              </a:path>
            </a:pathLst>
          </a:custGeom>
          <a:ln w="73152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2608" y="4797552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3152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2608" y="4637532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3152">
            <a:solidFill>
              <a:srgbClr val="046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6031" y="4543044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231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3463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07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32902" y="2146325"/>
            <a:ext cx="4311650" cy="4711700"/>
          </a:xfrm>
          <a:custGeom>
            <a:avLst/>
            <a:gdLst/>
            <a:ahLst/>
            <a:cxnLst/>
            <a:rect l="l" t="t" r="r" b="b"/>
            <a:pathLst>
              <a:path w="4311650" h="4711700">
                <a:moveTo>
                  <a:pt x="0" y="4711671"/>
                </a:moveTo>
                <a:lnTo>
                  <a:pt x="1134065" y="2128494"/>
                </a:lnTo>
                <a:lnTo>
                  <a:pt x="4311097" y="0"/>
                </a:lnTo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08653" y="2222486"/>
            <a:ext cx="4235450" cy="4636135"/>
          </a:xfrm>
          <a:custGeom>
            <a:avLst/>
            <a:gdLst/>
            <a:ahLst/>
            <a:cxnLst/>
            <a:rect l="l" t="t" r="r" b="b"/>
            <a:pathLst>
              <a:path w="4235450" h="4636134">
                <a:moveTo>
                  <a:pt x="4235345" y="0"/>
                </a:moveTo>
                <a:lnTo>
                  <a:pt x="1096159" y="2087258"/>
                </a:lnTo>
                <a:lnTo>
                  <a:pt x="0" y="4635510"/>
                </a:lnTo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3379" y="0"/>
            <a:ext cx="5515610" cy="6616065"/>
          </a:xfrm>
          <a:custGeom>
            <a:avLst/>
            <a:gdLst/>
            <a:ahLst/>
            <a:cxnLst/>
            <a:rect l="l" t="t" r="r" b="b"/>
            <a:pathLst>
              <a:path w="5515610" h="6616065">
                <a:moveTo>
                  <a:pt x="0" y="6538760"/>
                </a:moveTo>
                <a:lnTo>
                  <a:pt x="0" y="6615683"/>
                </a:lnTo>
                <a:lnTo>
                  <a:pt x="5515356" y="4231005"/>
                </a:lnTo>
                <a:lnTo>
                  <a:pt x="4533138" y="0"/>
                </a:lnTo>
                <a:lnTo>
                  <a:pt x="4457573" y="0"/>
                </a:lnTo>
                <a:lnTo>
                  <a:pt x="5454015" y="4197350"/>
                </a:lnTo>
                <a:lnTo>
                  <a:pt x="0" y="6538760"/>
                </a:lnTo>
                <a:close/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23736" y="0"/>
            <a:ext cx="990600" cy="4161790"/>
          </a:xfrm>
          <a:custGeom>
            <a:avLst/>
            <a:gdLst/>
            <a:ahLst/>
            <a:cxnLst/>
            <a:rect l="l" t="t" r="r" b="b"/>
            <a:pathLst>
              <a:path w="990600" h="4161790">
                <a:moveTo>
                  <a:pt x="990346" y="0"/>
                </a:moveTo>
                <a:lnTo>
                  <a:pt x="948445" y="0"/>
                </a:lnTo>
                <a:lnTo>
                  <a:pt x="0" y="4161281"/>
                </a:lnTo>
                <a:lnTo>
                  <a:pt x="990346" y="0"/>
                </a:lnTo>
                <a:close/>
              </a:path>
            </a:pathLst>
          </a:custGeom>
          <a:solidFill>
            <a:srgbClr val="237AA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43600" y="0"/>
            <a:ext cx="2743200" cy="4267200"/>
          </a:xfrm>
          <a:custGeom>
            <a:avLst/>
            <a:gdLst/>
            <a:ahLst/>
            <a:cxnLst/>
            <a:rect l="l" t="t" r="r" b="b"/>
            <a:pathLst>
              <a:path w="2743200" h="4267200">
                <a:moveTo>
                  <a:pt x="2743200" y="0"/>
                </a:moveTo>
                <a:lnTo>
                  <a:pt x="1752600" y="0"/>
                </a:lnTo>
                <a:lnTo>
                  <a:pt x="0" y="4267200"/>
                </a:lnTo>
                <a:lnTo>
                  <a:pt x="27432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43600" y="4267200"/>
            <a:ext cx="3200400" cy="1143000"/>
          </a:xfrm>
          <a:custGeom>
            <a:avLst/>
            <a:gdLst/>
            <a:ahLst/>
            <a:cxnLst/>
            <a:rect l="l" t="t" r="r" b="b"/>
            <a:pathLst>
              <a:path w="3200400" h="1143000">
                <a:moveTo>
                  <a:pt x="0" y="0"/>
                </a:moveTo>
                <a:lnTo>
                  <a:pt x="3200400" y="1143000"/>
                </a:lnTo>
                <a:lnTo>
                  <a:pt x="320040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43600" y="0"/>
            <a:ext cx="1371600" cy="4267200"/>
          </a:xfrm>
          <a:custGeom>
            <a:avLst/>
            <a:gdLst/>
            <a:ahLst/>
            <a:cxnLst/>
            <a:rect l="l" t="t" r="r" b="b"/>
            <a:pathLst>
              <a:path w="1371600" h="4267200">
                <a:moveTo>
                  <a:pt x="1371600" y="0"/>
                </a:moveTo>
                <a:lnTo>
                  <a:pt x="1219200" y="0"/>
                </a:lnTo>
                <a:lnTo>
                  <a:pt x="0" y="4267200"/>
                </a:lnTo>
                <a:lnTo>
                  <a:pt x="13716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48171" y="4245864"/>
            <a:ext cx="2091055" cy="2612390"/>
          </a:xfrm>
          <a:custGeom>
            <a:avLst/>
            <a:gdLst/>
            <a:ahLst/>
            <a:cxnLst/>
            <a:rect l="l" t="t" r="r" b="b"/>
            <a:pathLst>
              <a:path w="2091054" h="2612390">
                <a:moveTo>
                  <a:pt x="0" y="0"/>
                </a:moveTo>
                <a:lnTo>
                  <a:pt x="1700402" y="2612135"/>
                </a:lnTo>
                <a:lnTo>
                  <a:pt x="2090927" y="2612135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43600" y="4267200"/>
            <a:ext cx="1600200" cy="2590800"/>
          </a:xfrm>
          <a:custGeom>
            <a:avLst/>
            <a:gdLst/>
            <a:ahLst/>
            <a:cxnLst/>
            <a:rect l="l" t="t" r="r" b="b"/>
            <a:pathLst>
              <a:path w="1600200" h="2590800">
                <a:moveTo>
                  <a:pt x="0" y="0"/>
                </a:moveTo>
                <a:lnTo>
                  <a:pt x="1524000" y="2590799"/>
                </a:lnTo>
                <a:lnTo>
                  <a:pt x="1600200" y="2590799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3600" y="1371600"/>
            <a:ext cx="3200400" cy="2895600"/>
          </a:xfrm>
          <a:custGeom>
            <a:avLst/>
            <a:gdLst/>
            <a:ahLst/>
            <a:cxnLst/>
            <a:rect l="l" t="t" r="r" b="b"/>
            <a:pathLst>
              <a:path w="3200400" h="2895600">
                <a:moveTo>
                  <a:pt x="3200400" y="0"/>
                </a:moveTo>
                <a:lnTo>
                  <a:pt x="0" y="2895600"/>
                </a:lnTo>
                <a:lnTo>
                  <a:pt x="3200400" y="228600"/>
                </a:lnTo>
                <a:lnTo>
                  <a:pt x="32004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3600" y="1752600"/>
            <a:ext cx="3200400" cy="2514600"/>
          </a:xfrm>
          <a:custGeom>
            <a:avLst/>
            <a:gdLst/>
            <a:ahLst/>
            <a:cxnLst/>
            <a:rect l="l" t="t" r="r" b="b"/>
            <a:pathLst>
              <a:path w="3200400" h="2514600">
                <a:moveTo>
                  <a:pt x="3200400" y="0"/>
                </a:moveTo>
                <a:lnTo>
                  <a:pt x="0" y="2514600"/>
                </a:lnTo>
                <a:lnTo>
                  <a:pt x="3200400" y="76200"/>
                </a:lnTo>
                <a:lnTo>
                  <a:pt x="32004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0600" y="4267200"/>
            <a:ext cx="4953000" cy="2590800"/>
          </a:xfrm>
          <a:custGeom>
            <a:avLst/>
            <a:gdLst/>
            <a:ahLst/>
            <a:cxnLst/>
            <a:rect l="l" t="t" r="r" b="b"/>
            <a:pathLst>
              <a:path w="4953000" h="2590800">
                <a:moveTo>
                  <a:pt x="4953000" y="0"/>
                </a:moveTo>
                <a:lnTo>
                  <a:pt x="0" y="2590799"/>
                </a:lnTo>
                <a:lnTo>
                  <a:pt x="1676400" y="2590799"/>
                </a:lnTo>
                <a:lnTo>
                  <a:pt x="49530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3400" y="4267200"/>
            <a:ext cx="5334000" cy="2590800"/>
          </a:xfrm>
          <a:custGeom>
            <a:avLst/>
            <a:gdLst/>
            <a:ahLst/>
            <a:cxnLst/>
            <a:rect l="l" t="t" r="r" b="b"/>
            <a:pathLst>
              <a:path w="5334000" h="2590800">
                <a:moveTo>
                  <a:pt x="5334000" y="0"/>
                </a:moveTo>
                <a:lnTo>
                  <a:pt x="0" y="2590799"/>
                </a:lnTo>
                <a:lnTo>
                  <a:pt x="228600" y="2590799"/>
                </a:lnTo>
                <a:lnTo>
                  <a:pt x="53340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7284" y="2438400"/>
            <a:ext cx="5562600" cy="1828800"/>
          </a:xfrm>
          <a:custGeom>
            <a:avLst/>
            <a:gdLst/>
            <a:ahLst/>
            <a:cxnLst/>
            <a:rect l="l" t="t" r="r" b="b"/>
            <a:pathLst>
              <a:path w="5562600" h="1828800">
                <a:moveTo>
                  <a:pt x="0" y="0"/>
                </a:moveTo>
                <a:lnTo>
                  <a:pt x="0" y="609600"/>
                </a:lnTo>
                <a:lnTo>
                  <a:pt x="5562600" y="18288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7284" y="2133600"/>
            <a:ext cx="5638800" cy="2133600"/>
          </a:xfrm>
          <a:custGeom>
            <a:avLst/>
            <a:gdLst/>
            <a:ahLst/>
            <a:cxnLst/>
            <a:rect l="l" t="t" r="r" b="b"/>
            <a:pathLst>
              <a:path w="5638800" h="2133600">
                <a:moveTo>
                  <a:pt x="0" y="0"/>
                </a:moveTo>
                <a:lnTo>
                  <a:pt x="0" y="76200"/>
                </a:lnTo>
                <a:lnTo>
                  <a:pt x="563880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2000" y="4267200"/>
            <a:ext cx="1371600" cy="2590800"/>
          </a:xfrm>
          <a:custGeom>
            <a:avLst/>
            <a:gdLst/>
            <a:ahLst/>
            <a:cxnLst/>
            <a:rect l="l" t="t" r="r" b="b"/>
            <a:pathLst>
              <a:path w="1371600" h="2590800">
                <a:moveTo>
                  <a:pt x="1371600" y="0"/>
                </a:moveTo>
                <a:lnTo>
                  <a:pt x="0" y="2590799"/>
                </a:lnTo>
                <a:lnTo>
                  <a:pt x="152400" y="2590799"/>
                </a:lnTo>
                <a:lnTo>
                  <a:pt x="1371600" y="0"/>
                </a:lnTo>
                <a:close/>
              </a:path>
            </a:pathLst>
          </a:custGeom>
          <a:solidFill>
            <a:srgbClr val="237AA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2711" y="402336"/>
            <a:ext cx="8503920" cy="885825"/>
          </a:xfrm>
          <a:custGeom>
            <a:avLst/>
            <a:gdLst/>
            <a:ahLst/>
            <a:cxnLst/>
            <a:rect l="l" t="t" r="r" b="b"/>
            <a:pathLst>
              <a:path w="8503920" h="885825">
                <a:moveTo>
                  <a:pt x="0" y="885444"/>
                </a:moveTo>
                <a:lnTo>
                  <a:pt x="8503920" y="885444"/>
                </a:lnTo>
                <a:lnTo>
                  <a:pt x="8503920" y="0"/>
                </a:lnTo>
                <a:lnTo>
                  <a:pt x="0" y="0"/>
                </a:lnTo>
                <a:lnTo>
                  <a:pt x="0" y="885444"/>
                </a:lnTo>
                <a:close/>
              </a:path>
            </a:pathLst>
          </a:custGeom>
          <a:solidFill>
            <a:srgbClr val="237AA1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557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519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2627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1583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8159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365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5152" y="1423416"/>
            <a:ext cx="5558028" cy="5204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2627" y="399288"/>
            <a:ext cx="5202936" cy="1231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785876" y="548386"/>
            <a:ext cx="45015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Flame and</a:t>
            </a:r>
            <a:r>
              <a:rPr sz="4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Torch</a:t>
            </a:r>
            <a:endParaRPr sz="4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292596" y="2485644"/>
            <a:ext cx="2657855" cy="1903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01384" y="5925310"/>
            <a:ext cx="2362200" cy="9326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16623" y="4652771"/>
            <a:ext cx="2331720" cy="1283335"/>
          </a:xfrm>
          <a:custGeom>
            <a:avLst/>
            <a:gdLst/>
            <a:ahLst/>
            <a:cxnLst/>
            <a:rect l="l" t="t" r="r" b="b"/>
            <a:pathLst>
              <a:path w="2331720" h="1283335">
                <a:moveTo>
                  <a:pt x="2221483" y="0"/>
                </a:moveTo>
                <a:lnTo>
                  <a:pt x="110235" y="0"/>
                </a:lnTo>
                <a:lnTo>
                  <a:pt x="67347" y="8669"/>
                </a:lnTo>
                <a:lnTo>
                  <a:pt x="32305" y="32305"/>
                </a:lnTo>
                <a:lnTo>
                  <a:pt x="8669" y="67347"/>
                </a:lnTo>
                <a:lnTo>
                  <a:pt x="0" y="110235"/>
                </a:lnTo>
                <a:lnTo>
                  <a:pt x="0" y="1172933"/>
                </a:lnTo>
                <a:lnTo>
                  <a:pt x="8669" y="1215854"/>
                </a:lnTo>
                <a:lnTo>
                  <a:pt x="32305" y="1250907"/>
                </a:lnTo>
                <a:lnTo>
                  <a:pt x="67347" y="1274541"/>
                </a:lnTo>
                <a:lnTo>
                  <a:pt x="110235" y="1283208"/>
                </a:lnTo>
                <a:lnTo>
                  <a:pt x="2221483" y="1283208"/>
                </a:lnTo>
                <a:lnTo>
                  <a:pt x="2264372" y="1274541"/>
                </a:lnTo>
                <a:lnTo>
                  <a:pt x="2299414" y="1250907"/>
                </a:lnTo>
                <a:lnTo>
                  <a:pt x="2323050" y="1215854"/>
                </a:lnTo>
                <a:lnTo>
                  <a:pt x="2331720" y="1172933"/>
                </a:lnTo>
                <a:lnTo>
                  <a:pt x="2331720" y="110235"/>
                </a:lnTo>
                <a:lnTo>
                  <a:pt x="2323050" y="67347"/>
                </a:lnTo>
                <a:lnTo>
                  <a:pt x="2299414" y="32305"/>
                </a:lnTo>
                <a:lnTo>
                  <a:pt x="2264372" y="8669"/>
                </a:lnTo>
                <a:lnTo>
                  <a:pt x="222148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16623" y="4652771"/>
            <a:ext cx="2331720" cy="12832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65760" cy="6855459"/>
          </a:xfrm>
          <a:custGeom>
            <a:avLst/>
            <a:gdLst/>
            <a:ahLst/>
            <a:cxnLst/>
            <a:rect l="l" t="t" r="r" b="b"/>
            <a:pathLst>
              <a:path w="365760" h="6855459">
                <a:moveTo>
                  <a:pt x="0" y="6854952"/>
                </a:moveTo>
                <a:lnTo>
                  <a:pt x="365760" y="6854952"/>
                </a:lnTo>
                <a:lnTo>
                  <a:pt x="365760" y="0"/>
                </a:lnTo>
                <a:lnTo>
                  <a:pt x="0" y="0"/>
                </a:lnTo>
                <a:lnTo>
                  <a:pt x="0" y="6854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608" y="5047488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40">
                <a:moveTo>
                  <a:pt x="0" y="0"/>
                </a:moveTo>
                <a:lnTo>
                  <a:pt x="0" y="1691639"/>
                </a:lnTo>
              </a:path>
            </a:pathLst>
          </a:custGeom>
          <a:ln w="73152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2608" y="4797552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3152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2608" y="4637532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3152">
            <a:solidFill>
              <a:srgbClr val="046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6031" y="4543044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231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3463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07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32902" y="2146325"/>
            <a:ext cx="4311650" cy="4711700"/>
          </a:xfrm>
          <a:custGeom>
            <a:avLst/>
            <a:gdLst/>
            <a:ahLst/>
            <a:cxnLst/>
            <a:rect l="l" t="t" r="r" b="b"/>
            <a:pathLst>
              <a:path w="4311650" h="4711700">
                <a:moveTo>
                  <a:pt x="0" y="4711671"/>
                </a:moveTo>
                <a:lnTo>
                  <a:pt x="1134065" y="2128494"/>
                </a:lnTo>
                <a:lnTo>
                  <a:pt x="4311097" y="0"/>
                </a:lnTo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08653" y="2222486"/>
            <a:ext cx="4235450" cy="4636135"/>
          </a:xfrm>
          <a:custGeom>
            <a:avLst/>
            <a:gdLst/>
            <a:ahLst/>
            <a:cxnLst/>
            <a:rect l="l" t="t" r="r" b="b"/>
            <a:pathLst>
              <a:path w="4235450" h="4636134">
                <a:moveTo>
                  <a:pt x="4235345" y="0"/>
                </a:moveTo>
                <a:lnTo>
                  <a:pt x="1096159" y="2087258"/>
                </a:lnTo>
                <a:lnTo>
                  <a:pt x="0" y="4635510"/>
                </a:lnTo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3379" y="0"/>
            <a:ext cx="5515610" cy="6616065"/>
          </a:xfrm>
          <a:custGeom>
            <a:avLst/>
            <a:gdLst/>
            <a:ahLst/>
            <a:cxnLst/>
            <a:rect l="l" t="t" r="r" b="b"/>
            <a:pathLst>
              <a:path w="5515610" h="6616065">
                <a:moveTo>
                  <a:pt x="0" y="6538760"/>
                </a:moveTo>
                <a:lnTo>
                  <a:pt x="0" y="6615683"/>
                </a:lnTo>
                <a:lnTo>
                  <a:pt x="5515356" y="4231005"/>
                </a:lnTo>
                <a:lnTo>
                  <a:pt x="4533138" y="0"/>
                </a:lnTo>
                <a:lnTo>
                  <a:pt x="4457573" y="0"/>
                </a:lnTo>
                <a:lnTo>
                  <a:pt x="5454015" y="4197350"/>
                </a:lnTo>
                <a:lnTo>
                  <a:pt x="0" y="6538760"/>
                </a:lnTo>
                <a:close/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23736" y="0"/>
            <a:ext cx="990600" cy="4161790"/>
          </a:xfrm>
          <a:custGeom>
            <a:avLst/>
            <a:gdLst/>
            <a:ahLst/>
            <a:cxnLst/>
            <a:rect l="l" t="t" r="r" b="b"/>
            <a:pathLst>
              <a:path w="990600" h="4161790">
                <a:moveTo>
                  <a:pt x="990346" y="0"/>
                </a:moveTo>
                <a:lnTo>
                  <a:pt x="948445" y="0"/>
                </a:lnTo>
                <a:lnTo>
                  <a:pt x="0" y="4161281"/>
                </a:lnTo>
                <a:lnTo>
                  <a:pt x="990346" y="0"/>
                </a:lnTo>
                <a:close/>
              </a:path>
            </a:pathLst>
          </a:custGeom>
          <a:solidFill>
            <a:srgbClr val="237AA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43600" y="0"/>
            <a:ext cx="2743200" cy="4267200"/>
          </a:xfrm>
          <a:custGeom>
            <a:avLst/>
            <a:gdLst/>
            <a:ahLst/>
            <a:cxnLst/>
            <a:rect l="l" t="t" r="r" b="b"/>
            <a:pathLst>
              <a:path w="2743200" h="4267200">
                <a:moveTo>
                  <a:pt x="2743200" y="0"/>
                </a:moveTo>
                <a:lnTo>
                  <a:pt x="1752600" y="0"/>
                </a:lnTo>
                <a:lnTo>
                  <a:pt x="0" y="4267200"/>
                </a:lnTo>
                <a:lnTo>
                  <a:pt x="27432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43600" y="4267200"/>
            <a:ext cx="3200400" cy="1143000"/>
          </a:xfrm>
          <a:custGeom>
            <a:avLst/>
            <a:gdLst/>
            <a:ahLst/>
            <a:cxnLst/>
            <a:rect l="l" t="t" r="r" b="b"/>
            <a:pathLst>
              <a:path w="3200400" h="1143000">
                <a:moveTo>
                  <a:pt x="0" y="0"/>
                </a:moveTo>
                <a:lnTo>
                  <a:pt x="3200400" y="1143000"/>
                </a:lnTo>
                <a:lnTo>
                  <a:pt x="320040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43600" y="0"/>
            <a:ext cx="1371600" cy="4267200"/>
          </a:xfrm>
          <a:custGeom>
            <a:avLst/>
            <a:gdLst/>
            <a:ahLst/>
            <a:cxnLst/>
            <a:rect l="l" t="t" r="r" b="b"/>
            <a:pathLst>
              <a:path w="1371600" h="4267200">
                <a:moveTo>
                  <a:pt x="1371600" y="0"/>
                </a:moveTo>
                <a:lnTo>
                  <a:pt x="1219200" y="0"/>
                </a:lnTo>
                <a:lnTo>
                  <a:pt x="0" y="4267200"/>
                </a:lnTo>
                <a:lnTo>
                  <a:pt x="13716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48171" y="4245864"/>
            <a:ext cx="2091055" cy="2612390"/>
          </a:xfrm>
          <a:custGeom>
            <a:avLst/>
            <a:gdLst/>
            <a:ahLst/>
            <a:cxnLst/>
            <a:rect l="l" t="t" r="r" b="b"/>
            <a:pathLst>
              <a:path w="2091054" h="2612390">
                <a:moveTo>
                  <a:pt x="0" y="0"/>
                </a:moveTo>
                <a:lnTo>
                  <a:pt x="1700402" y="2612135"/>
                </a:lnTo>
                <a:lnTo>
                  <a:pt x="2090927" y="2612135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43600" y="4267200"/>
            <a:ext cx="1600200" cy="2590800"/>
          </a:xfrm>
          <a:custGeom>
            <a:avLst/>
            <a:gdLst/>
            <a:ahLst/>
            <a:cxnLst/>
            <a:rect l="l" t="t" r="r" b="b"/>
            <a:pathLst>
              <a:path w="1600200" h="2590800">
                <a:moveTo>
                  <a:pt x="0" y="0"/>
                </a:moveTo>
                <a:lnTo>
                  <a:pt x="1524000" y="2590799"/>
                </a:lnTo>
                <a:lnTo>
                  <a:pt x="1600200" y="2590799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3600" y="1371600"/>
            <a:ext cx="3200400" cy="2895600"/>
          </a:xfrm>
          <a:custGeom>
            <a:avLst/>
            <a:gdLst/>
            <a:ahLst/>
            <a:cxnLst/>
            <a:rect l="l" t="t" r="r" b="b"/>
            <a:pathLst>
              <a:path w="3200400" h="2895600">
                <a:moveTo>
                  <a:pt x="3200400" y="0"/>
                </a:moveTo>
                <a:lnTo>
                  <a:pt x="0" y="2895600"/>
                </a:lnTo>
                <a:lnTo>
                  <a:pt x="3200400" y="228600"/>
                </a:lnTo>
                <a:lnTo>
                  <a:pt x="32004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3600" y="1752600"/>
            <a:ext cx="3200400" cy="2514600"/>
          </a:xfrm>
          <a:custGeom>
            <a:avLst/>
            <a:gdLst/>
            <a:ahLst/>
            <a:cxnLst/>
            <a:rect l="l" t="t" r="r" b="b"/>
            <a:pathLst>
              <a:path w="3200400" h="2514600">
                <a:moveTo>
                  <a:pt x="3200400" y="0"/>
                </a:moveTo>
                <a:lnTo>
                  <a:pt x="0" y="2514600"/>
                </a:lnTo>
                <a:lnTo>
                  <a:pt x="3200400" y="76200"/>
                </a:lnTo>
                <a:lnTo>
                  <a:pt x="32004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0600" y="4267200"/>
            <a:ext cx="4953000" cy="2590800"/>
          </a:xfrm>
          <a:custGeom>
            <a:avLst/>
            <a:gdLst/>
            <a:ahLst/>
            <a:cxnLst/>
            <a:rect l="l" t="t" r="r" b="b"/>
            <a:pathLst>
              <a:path w="4953000" h="2590800">
                <a:moveTo>
                  <a:pt x="4953000" y="0"/>
                </a:moveTo>
                <a:lnTo>
                  <a:pt x="0" y="2590799"/>
                </a:lnTo>
                <a:lnTo>
                  <a:pt x="1676400" y="2590799"/>
                </a:lnTo>
                <a:lnTo>
                  <a:pt x="49530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3400" y="4267200"/>
            <a:ext cx="5334000" cy="2590800"/>
          </a:xfrm>
          <a:custGeom>
            <a:avLst/>
            <a:gdLst/>
            <a:ahLst/>
            <a:cxnLst/>
            <a:rect l="l" t="t" r="r" b="b"/>
            <a:pathLst>
              <a:path w="5334000" h="2590800">
                <a:moveTo>
                  <a:pt x="5334000" y="0"/>
                </a:moveTo>
                <a:lnTo>
                  <a:pt x="0" y="2590799"/>
                </a:lnTo>
                <a:lnTo>
                  <a:pt x="228600" y="2590799"/>
                </a:lnTo>
                <a:lnTo>
                  <a:pt x="53340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7284" y="2438400"/>
            <a:ext cx="5562600" cy="1828800"/>
          </a:xfrm>
          <a:custGeom>
            <a:avLst/>
            <a:gdLst/>
            <a:ahLst/>
            <a:cxnLst/>
            <a:rect l="l" t="t" r="r" b="b"/>
            <a:pathLst>
              <a:path w="5562600" h="1828800">
                <a:moveTo>
                  <a:pt x="0" y="0"/>
                </a:moveTo>
                <a:lnTo>
                  <a:pt x="0" y="609600"/>
                </a:lnTo>
                <a:lnTo>
                  <a:pt x="5562600" y="18288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7284" y="2133600"/>
            <a:ext cx="5638800" cy="2133600"/>
          </a:xfrm>
          <a:custGeom>
            <a:avLst/>
            <a:gdLst/>
            <a:ahLst/>
            <a:cxnLst/>
            <a:rect l="l" t="t" r="r" b="b"/>
            <a:pathLst>
              <a:path w="5638800" h="2133600">
                <a:moveTo>
                  <a:pt x="0" y="0"/>
                </a:moveTo>
                <a:lnTo>
                  <a:pt x="0" y="76200"/>
                </a:lnTo>
                <a:lnTo>
                  <a:pt x="563880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2000" y="4267200"/>
            <a:ext cx="1371600" cy="2590800"/>
          </a:xfrm>
          <a:custGeom>
            <a:avLst/>
            <a:gdLst/>
            <a:ahLst/>
            <a:cxnLst/>
            <a:rect l="l" t="t" r="r" b="b"/>
            <a:pathLst>
              <a:path w="1371600" h="2590800">
                <a:moveTo>
                  <a:pt x="1371600" y="0"/>
                </a:moveTo>
                <a:lnTo>
                  <a:pt x="0" y="2590799"/>
                </a:lnTo>
                <a:lnTo>
                  <a:pt x="152400" y="2590799"/>
                </a:lnTo>
                <a:lnTo>
                  <a:pt x="1371600" y="0"/>
                </a:lnTo>
                <a:close/>
              </a:path>
            </a:pathLst>
          </a:custGeom>
          <a:solidFill>
            <a:srgbClr val="237AA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2711" y="402336"/>
            <a:ext cx="8503920" cy="885825"/>
          </a:xfrm>
          <a:custGeom>
            <a:avLst/>
            <a:gdLst/>
            <a:ahLst/>
            <a:cxnLst/>
            <a:rect l="l" t="t" r="r" b="b"/>
            <a:pathLst>
              <a:path w="8503920" h="885825">
                <a:moveTo>
                  <a:pt x="0" y="885444"/>
                </a:moveTo>
                <a:lnTo>
                  <a:pt x="8503920" y="885444"/>
                </a:lnTo>
                <a:lnTo>
                  <a:pt x="8503920" y="0"/>
                </a:lnTo>
                <a:lnTo>
                  <a:pt x="0" y="0"/>
                </a:lnTo>
                <a:lnTo>
                  <a:pt x="0" y="885444"/>
                </a:lnTo>
                <a:close/>
              </a:path>
            </a:pathLst>
          </a:custGeom>
          <a:solidFill>
            <a:srgbClr val="237AA1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557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519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2627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1583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8159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365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2711" y="1288161"/>
            <a:ext cx="8342376" cy="54509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785876" y="549910"/>
            <a:ext cx="43713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The Olympic</a:t>
            </a:r>
            <a:r>
              <a:rPr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Oath</a:t>
            </a:r>
          </a:p>
        </p:txBody>
      </p:sp>
      <p:sp>
        <p:nvSpPr>
          <p:cNvPr id="36" name="object 36"/>
          <p:cNvSpPr/>
          <p:nvPr/>
        </p:nvSpPr>
        <p:spPr>
          <a:xfrm>
            <a:off x="5486400" y="397001"/>
            <a:ext cx="3275074" cy="934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59" y="0"/>
            <a:ext cx="8778240" cy="6858000"/>
          </a:xfrm>
          <a:custGeom>
            <a:avLst/>
            <a:gdLst/>
            <a:ahLst/>
            <a:cxnLst/>
            <a:rect l="l" t="t" r="r" b="b"/>
            <a:pathLst>
              <a:path w="8778240" h="6858000">
                <a:moveTo>
                  <a:pt x="0" y="6858000"/>
                </a:moveTo>
                <a:lnTo>
                  <a:pt x="8778240" y="6858000"/>
                </a:lnTo>
                <a:lnTo>
                  <a:pt x="877824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460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65760" cy="6855459"/>
          </a:xfrm>
          <a:custGeom>
            <a:avLst/>
            <a:gdLst/>
            <a:ahLst/>
            <a:cxnLst/>
            <a:rect l="l" t="t" r="r" b="b"/>
            <a:pathLst>
              <a:path w="365760" h="6855459">
                <a:moveTo>
                  <a:pt x="0" y="6854952"/>
                </a:moveTo>
                <a:lnTo>
                  <a:pt x="365760" y="6854952"/>
                </a:lnTo>
                <a:lnTo>
                  <a:pt x="365760" y="0"/>
                </a:lnTo>
                <a:lnTo>
                  <a:pt x="0" y="0"/>
                </a:lnTo>
                <a:lnTo>
                  <a:pt x="0" y="6854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608" y="5047488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40">
                <a:moveTo>
                  <a:pt x="0" y="0"/>
                </a:moveTo>
                <a:lnTo>
                  <a:pt x="0" y="1691639"/>
                </a:lnTo>
              </a:path>
            </a:pathLst>
          </a:custGeom>
          <a:ln w="73152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2608" y="4797552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3152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2608" y="4637532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3152">
            <a:solidFill>
              <a:srgbClr val="046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6031" y="4543044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231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3463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07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32902" y="2146325"/>
            <a:ext cx="4311650" cy="4711700"/>
          </a:xfrm>
          <a:custGeom>
            <a:avLst/>
            <a:gdLst/>
            <a:ahLst/>
            <a:cxnLst/>
            <a:rect l="l" t="t" r="r" b="b"/>
            <a:pathLst>
              <a:path w="4311650" h="4711700">
                <a:moveTo>
                  <a:pt x="0" y="4711671"/>
                </a:moveTo>
                <a:lnTo>
                  <a:pt x="1134065" y="2128494"/>
                </a:lnTo>
                <a:lnTo>
                  <a:pt x="4311097" y="0"/>
                </a:lnTo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08653" y="2222486"/>
            <a:ext cx="4235450" cy="4636135"/>
          </a:xfrm>
          <a:custGeom>
            <a:avLst/>
            <a:gdLst/>
            <a:ahLst/>
            <a:cxnLst/>
            <a:rect l="l" t="t" r="r" b="b"/>
            <a:pathLst>
              <a:path w="4235450" h="4636134">
                <a:moveTo>
                  <a:pt x="4235345" y="0"/>
                </a:moveTo>
                <a:lnTo>
                  <a:pt x="1096159" y="2087258"/>
                </a:lnTo>
                <a:lnTo>
                  <a:pt x="0" y="4635510"/>
                </a:lnTo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3379" y="0"/>
            <a:ext cx="5515610" cy="6616065"/>
          </a:xfrm>
          <a:custGeom>
            <a:avLst/>
            <a:gdLst/>
            <a:ahLst/>
            <a:cxnLst/>
            <a:rect l="l" t="t" r="r" b="b"/>
            <a:pathLst>
              <a:path w="5515610" h="6616065">
                <a:moveTo>
                  <a:pt x="0" y="6538760"/>
                </a:moveTo>
                <a:lnTo>
                  <a:pt x="0" y="6615683"/>
                </a:lnTo>
                <a:lnTo>
                  <a:pt x="5515356" y="4231005"/>
                </a:lnTo>
                <a:lnTo>
                  <a:pt x="4533138" y="0"/>
                </a:lnTo>
                <a:lnTo>
                  <a:pt x="4457573" y="0"/>
                </a:lnTo>
                <a:lnTo>
                  <a:pt x="5454015" y="4197350"/>
                </a:lnTo>
                <a:lnTo>
                  <a:pt x="0" y="6538760"/>
                </a:lnTo>
                <a:close/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23736" y="0"/>
            <a:ext cx="990600" cy="4161790"/>
          </a:xfrm>
          <a:custGeom>
            <a:avLst/>
            <a:gdLst/>
            <a:ahLst/>
            <a:cxnLst/>
            <a:rect l="l" t="t" r="r" b="b"/>
            <a:pathLst>
              <a:path w="990600" h="4161790">
                <a:moveTo>
                  <a:pt x="990346" y="0"/>
                </a:moveTo>
                <a:lnTo>
                  <a:pt x="948445" y="0"/>
                </a:lnTo>
                <a:lnTo>
                  <a:pt x="0" y="4161281"/>
                </a:lnTo>
                <a:lnTo>
                  <a:pt x="990346" y="0"/>
                </a:lnTo>
                <a:close/>
              </a:path>
            </a:pathLst>
          </a:custGeom>
          <a:solidFill>
            <a:srgbClr val="237AA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43600" y="0"/>
            <a:ext cx="2743200" cy="4267200"/>
          </a:xfrm>
          <a:custGeom>
            <a:avLst/>
            <a:gdLst/>
            <a:ahLst/>
            <a:cxnLst/>
            <a:rect l="l" t="t" r="r" b="b"/>
            <a:pathLst>
              <a:path w="2743200" h="4267200">
                <a:moveTo>
                  <a:pt x="2743200" y="0"/>
                </a:moveTo>
                <a:lnTo>
                  <a:pt x="1752600" y="0"/>
                </a:lnTo>
                <a:lnTo>
                  <a:pt x="0" y="4267200"/>
                </a:lnTo>
                <a:lnTo>
                  <a:pt x="27432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43600" y="4267200"/>
            <a:ext cx="3200400" cy="1143000"/>
          </a:xfrm>
          <a:custGeom>
            <a:avLst/>
            <a:gdLst/>
            <a:ahLst/>
            <a:cxnLst/>
            <a:rect l="l" t="t" r="r" b="b"/>
            <a:pathLst>
              <a:path w="3200400" h="1143000">
                <a:moveTo>
                  <a:pt x="0" y="0"/>
                </a:moveTo>
                <a:lnTo>
                  <a:pt x="3200400" y="1143000"/>
                </a:lnTo>
                <a:lnTo>
                  <a:pt x="320040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43600" y="0"/>
            <a:ext cx="1371600" cy="4267200"/>
          </a:xfrm>
          <a:custGeom>
            <a:avLst/>
            <a:gdLst/>
            <a:ahLst/>
            <a:cxnLst/>
            <a:rect l="l" t="t" r="r" b="b"/>
            <a:pathLst>
              <a:path w="1371600" h="4267200">
                <a:moveTo>
                  <a:pt x="1371600" y="0"/>
                </a:moveTo>
                <a:lnTo>
                  <a:pt x="1219200" y="0"/>
                </a:lnTo>
                <a:lnTo>
                  <a:pt x="0" y="4267200"/>
                </a:lnTo>
                <a:lnTo>
                  <a:pt x="13716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48171" y="4245864"/>
            <a:ext cx="2091055" cy="2612390"/>
          </a:xfrm>
          <a:custGeom>
            <a:avLst/>
            <a:gdLst/>
            <a:ahLst/>
            <a:cxnLst/>
            <a:rect l="l" t="t" r="r" b="b"/>
            <a:pathLst>
              <a:path w="2091054" h="2612390">
                <a:moveTo>
                  <a:pt x="0" y="0"/>
                </a:moveTo>
                <a:lnTo>
                  <a:pt x="1700402" y="2612135"/>
                </a:lnTo>
                <a:lnTo>
                  <a:pt x="2090927" y="2612135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43600" y="4267200"/>
            <a:ext cx="1600200" cy="2590800"/>
          </a:xfrm>
          <a:custGeom>
            <a:avLst/>
            <a:gdLst/>
            <a:ahLst/>
            <a:cxnLst/>
            <a:rect l="l" t="t" r="r" b="b"/>
            <a:pathLst>
              <a:path w="1600200" h="2590800">
                <a:moveTo>
                  <a:pt x="0" y="0"/>
                </a:moveTo>
                <a:lnTo>
                  <a:pt x="1524000" y="2590799"/>
                </a:lnTo>
                <a:lnTo>
                  <a:pt x="1600200" y="2590799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3600" y="1371600"/>
            <a:ext cx="3200400" cy="2895600"/>
          </a:xfrm>
          <a:custGeom>
            <a:avLst/>
            <a:gdLst/>
            <a:ahLst/>
            <a:cxnLst/>
            <a:rect l="l" t="t" r="r" b="b"/>
            <a:pathLst>
              <a:path w="3200400" h="2895600">
                <a:moveTo>
                  <a:pt x="3200400" y="0"/>
                </a:moveTo>
                <a:lnTo>
                  <a:pt x="0" y="2895600"/>
                </a:lnTo>
                <a:lnTo>
                  <a:pt x="3200400" y="228600"/>
                </a:lnTo>
                <a:lnTo>
                  <a:pt x="32004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3600" y="1752600"/>
            <a:ext cx="3200400" cy="2514600"/>
          </a:xfrm>
          <a:custGeom>
            <a:avLst/>
            <a:gdLst/>
            <a:ahLst/>
            <a:cxnLst/>
            <a:rect l="l" t="t" r="r" b="b"/>
            <a:pathLst>
              <a:path w="3200400" h="2514600">
                <a:moveTo>
                  <a:pt x="3200400" y="0"/>
                </a:moveTo>
                <a:lnTo>
                  <a:pt x="0" y="2514600"/>
                </a:lnTo>
                <a:lnTo>
                  <a:pt x="3200400" y="76200"/>
                </a:lnTo>
                <a:lnTo>
                  <a:pt x="32004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0600" y="4267200"/>
            <a:ext cx="4953000" cy="2590800"/>
          </a:xfrm>
          <a:custGeom>
            <a:avLst/>
            <a:gdLst/>
            <a:ahLst/>
            <a:cxnLst/>
            <a:rect l="l" t="t" r="r" b="b"/>
            <a:pathLst>
              <a:path w="4953000" h="2590800">
                <a:moveTo>
                  <a:pt x="4953000" y="0"/>
                </a:moveTo>
                <a:lnTo>
                  <a:pt x="0" y="2590799"/>
                </a:lnTo>
                <a:lnTo>
                  <a:pt x="1676400" y="2590799"/>
                </a:lnTo>
                <a:lnTo>
                  <a:pt x="49530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3400" y="4267200"/>
            <a:ext cx="5334000" cy="2590800"/>
          </a:xfrm>
          <a:custGeom>
            <a:avLst/>
            <a:gdLst/>
            <a:ahLst/>
            <a:cxnLst/>
            <a:rect l="l" t="t" r="r" b="b"/>
            <a:pathLst>
              <a:path w="5334000" h="2590800">
                <a:moveTo>
                  <a:pt x="5334000" y="0"/>
                </a:moveTo>
                <a:lnTo>
                  <a:pt x="0" y="2590799"/>
                </a:lnTo>
                <a:lnTo>
                  <a:pt x="228600" y="2590799"/>
                </a:lnTo>
                <a:lnTo>
                  <a:pt x="53340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7284" y="2438400"/>
            <a:ext cx="5562600" cy="1828800"/>
          </a:xfrm>
          <a:custGeom>
            <a:avLst/>
            <a:gdLst/>
            <a:ahLst/>
            <a:cxnLst/>
            <a:rect l="l" t="t" r="r" b="b"/>
            <a:pathLst>
              <a:path w="5562600" h="1828800">
                <a:moveTo>
                  <a:pt x="0" y="0"/>
                </a:moveTo>
                <a:lnTo>
                  <a:pt x="0" y="609600"/>
                </a:lnTo>
                <a:lnTo>
                  <a:pt x="5562600" y="18288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7284" y="2133600"/>
            <a:ext cx="5638800" cy="2133600"/>
          </a:xfrm>
          <a:custGeom>
            <a:avLst/>
            <a:gdLst/>
            <a:ahLst/>
            <a:cxnLst/>
            <a:rect l="l" t="t" r="r" b="b"/>
            <a:pathLst>
              <a:path w="5638800" h="2133600">
                <a:moveTo>
                  <a:pt x="0" y="0"/>
                </a:moveTo>
                <a:lnTo>
                  <a:pt x="0" y="76200"/>
                </a:lnTo>
                <a:lnTo>
                  <a:pt x="563880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2000" y="4267200"/>
            <a:ext cx="1371600" cy="2590800"/>
          </a:xfrm>
          <a:custGeom>
            <a:avLst/>
            <a:gdLst/>
            <a:ahLst/>
            <a:cxnLst/>
            <a:rect l="l" t="t" r="r" b="b"/>
            <a:pathLst>
              <a:path w="1371600" h="2590800">
                <a:moveTo>
                  <a:pt x="1371600" y="0"/>
                </a:moveTo>
                <a:lnTo>
                  <a:pt x="0" y="2590799"/>
                </a:lnTo>
                <a:lnTo>
                  <a:pt x="152400" y="2590799"/>
                </a:lnTo>
                <a:lnTo>
                  <a:pt x="1371600" y="0"/>
                </a:lnTo>
                <a:close/>
              </a:path>
            </a:pathLst>
          </a:custGeom>
          <a:solidFill>
            <a:srgbClr val="237AA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2711" y="402336"/>
            <a:ext cx="8503920" cy="885825"/>
          </a:xfrm>
          <a:custGeom>
            <a:avLst/>
            <a:gdLst/>
            <a:ahLst/>
            <a:cxnLst/>
            <a:rect l="l" t="t" r="r" b="b"/>
            <a:pathLst>
              <a:path w="8503920" h="885825">
                <a:moveTo>
                  <a:pt x="0" y="885444"/>
                </a:moveTo>
                <a:lnTo>
                  <a:pt x="8503920" y="885444"/>
                </a:lnTo>
                <a:lnTo>
                  <a:pt x="8503920" y="0"/>
                </a:lnTo>
                <a:lnTo>
                  <a:pt x="0" y="0"/>
                </a:lnTo>
                <a:lnTo>
                  <a:pt x="0" y="885444"/>
                </a:lnTo>
                <a:close/>
              </a:path>
            </a:pathLst>
          </a:custGeom>
          <a:solidFill>
            <a:srgbClr val="237AA1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557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519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2627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1583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8159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365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785876" y="537717"/>
            <a:ext cx="3740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5" dirty="0">
                <a:solidFill>
                  <a:srgbClr val="FFFFFF"/>
                </a:solidFill>
                <a:latin typeface="Consolas"/>
                <a:cs typeface="Consolas"/>
              </a:rPr>
              <a:t>The </a:t>
            </a:r>
            <a:r>
              <a:rPr sz="3600" b="1" spc="-135" dirty="0">
                <a:solidFill>
                  <a:srgbClr val="FFFFFF"/>
                </a:solidFill>
                <a:latin typeface="Consolas"/>
                <a:cs typeface="Consolas"/>
              </a:rPr>
              <a:t>Olympic</a:t>
            </a:r>
            <a:r>
              <a:rPr sz="3600" b="1" spc="-595" dirty="0">
                <a:solidFill>
                  <a:srgbClr val="FFFFFF"/>
                </a:solidFill>
                <a:latin typeface="Consolas"/>
                <a:cs typeface="Consolas"/>
              </a:rPr>
              <a:t> </a:t>
            </a:r>
            <a:r>
              <a:rPr sz="3600" b="1" spc="-160" dirty="0">
                <a:solidFill>
                  <a:srgbClr val="FFFFFF"/>
                </a:solidFill>
                <a:latin typeface="Consolas"/>
                <a:cs typeface="Consolas"/>
              </a:rPr>
              <a:t>Oath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212335" y="1629155"/>
            <a:ext cx="4556760" cy="403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9308" y="2029967"/>
            <a:ext cx="595884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03375" y="2029967"/>
            <a:ext cx="629412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80972" y="2029967"/>
            <a:ext cx="848868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78023" y="2029967"/>
            <a:ext cx="507492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33700" y="2029967"/>
            <a:ext cx="556260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38144" y="2029967"/>
            <a:ext cx="629412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9308" y="2304288"/>
            <a:ext cx="1458468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42516" y="2304288"/>
            <a:ext cx="368807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37588" y="2304288"/>
            <a:ext cx="1071372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33700" y="2304288"/>
            <a:ext cx="725424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82340" y="2304288"/>
            <a:ext cx="585215" cy="513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9308" y="2578607"/>
            <a:ext cx="774192" cy="5135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04900" y="2578607"/>
            <a:ext cx="736092" cy="5135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12391" y="2578607"/>
            <a:ext cx="716279" cy="5135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00072" y="2578607"/>
            <a:ext cx="487680" cy="5135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59151" y="2578607"/>
            <a:ext cx="836676" cy="5135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67227" y="2578607"/>
            <a:ext cx="1100327" cy="5135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9308" y="2852927"/>
            <a:ext cx="1048512" cy="5135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24939" y="2852927"/>
            <a:ext cx="1307592" cy="5135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49651" y="2852927"/>
            <a:ext cx="678180" cy="5135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044951" y="2852927"/>
            <a:ext cx="1022603" cy="5135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59308" y="3127248"/>
            <a:ext cx="536448" cy="5135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61060" y="3127248"/>
            <a:ext cx="629412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55775" y="3127248"/>
            <a:ext cx="780288" cy="5135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01367" y="3127248"/>
            <a:ext cx="877824" cy="51358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44495" y="3127248"/>
            <a:ext cx="972311" cy="51358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82111" y="3127248"/>
            <a:ext cx="885443" cy="5135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9308" y="3401567"/>
            <a:ext cx="1414272" cy="51358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55648" y="3401567"/>
            <a:ext cx="1217676" cy="51358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55392" y="3401567"/>
            <a:ext cx="510540" cy="51358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048000" y="3401567"/>
            <a:ext cx="431291" cy="5135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261359" y="3401567"/>
            <a:ext cx="806196" cy="51358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9308" y="3675888"/>
            <a:ext cx="1063752" cy="51358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36191" y="3675888"/>
            <a:ext cx="963168" cy="51358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412492" y="3675888"/>
            <a:ext cx="678180" cy="5135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03804" y="3675888"/>
            <a:ext cx="1063752" cy="5135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9308" y="3950208"/>
            <a:ext cx="920496" cy="51358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70075" y="3950208"/>
            <a:ext cx="487680" cy="5135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748027" y="3950208"/>
            <a:ext cx="629412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67711" y="3950208"/>
            <a:ext cx="708660" cy="51358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866644" y="3950208"/>
            <a:ext cx="801623" cy="51358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58540" y="3950208"/>
            <a:ext cx="509015" cy="51358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59308" y="4224528"/>
            <a:ext cx="1795272" cy="51358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150364" y="4224528"/>
            <a:ext cx="589788" cy="51358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37460" y="4224528"/>
            <a:ext cx="629412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62655" y="4224528"/>
            <a:ext cx="800099" cy="51358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560064" y="4224528"/>
            <a:ext cx="507491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59308" y="4498847"/>
            <a:ext cx="806196" cy="51358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242060" y="4498847"/>
            <a:ext cx="678179" cy="5135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796795" y="4498847"/>
            <a:ext cx="629412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302764" y="4498847"/>
            <a:ext cx="873251" cy="51358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052572" y="4498847"/>
            <a:ext cx="507491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438144" y="4498847"/>
            <a:ext cx="629412" cy="51358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59308" y="4773167"/>
            <a:ext cx="906780" cy="51358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58239" y="4773167"/>
            <a:ext cx="376428" cy="51358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26819" y="4773167"/>
            <a:ext cx="397763" cy="51358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690473" y="2079116"/>
            <a:ext cx="322770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“In </a:t>
            </a:r>
            <a:r>
              <a:rPr sz="1800" b="1" i="1" dirty="0">
                <a:solidFill>
                  <a:srgbClr val="FFFFFF"/>
                </a:solidFill>
                <a:latin typeface="Corbel"/>
                <a:cs typeface="Corbel"/>
              </a:rPr>
              <a:t>the name of 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all </a:t>
            </a:r>
            <a:r>
              <a:rPr sz="1800" b="1" i="1" dirty="0">
                <a:solidFill>
                  <a:srgbClr val="FFFFFF"/>
                </a:solidFill>
                <a:latin typeface="Corbel"/>
                <a:cs typeface="Corbel"/>
              </a:rPr>
              <a:t>the  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competitors </a:t>
            </a:r>
            <a:r>
              <a:rPr sz="1800" b="1" i="1" dirty="0">
                <a:solidFill>
                  <a:srgbClr val="FFFFFF"/>
                </a:solidFill>
                <a:latin typeface="Corbel"/>
                <a:cs typeface="Corbel"/>
              </a:rPr>
              <a:t>I promise 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that </a:t>
            </a:r>
            <a:r>
              <a:rPr sz="1800" b="1" i="1" dirty="0">
                <a:solidFill>
                  <a:srgbClr val="FFFFFF"/>
                </a:solidFill>
                <a:latin typeface="Corbel"/>
                <a:cs typeface="Corbel"/>
              </a:rPr>
              <a:t>we  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shall take part </a:t>
            </a:r>
            <a:r>
              <a:rPr sz="1800" b="1" i="1" dirty="0">
                <a:solidFill>
                  <a:srgbClr val="FFFFFF"/>
                </a:solidFill>
                <a:latin typeface="Corbel"/>
                <a:cs typeface="Corbel"/>
              </a:rPr>
              <a:t>in these 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Olympic  Games, respecting and abiding  </a:t>
            </a:r>
            <a:r>
              <a:rPr sz="1800" b="1" i="1" dirty="0">
                <a:solidFill>
                  <a:srgbClr val="FFFFFF"/>
                </a:solidFill>
                <a:latin typeface="Corbel"/>
                <a:cs typeface="Corbel"/>
              </a:rPr>
              <a:t>by the rules 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which </a:t>
            </a:r>
            <a:r>
              <a:rPr sz="1800" b="1" i="1" dirty="0">
                <a:solidFill>
                  <a:srgbClr val="FFFFFF"/>
                </a:solidFill>
                <a:latin typeface="Corbel"/>
                <a:cs typeface="Corbel"/>
              </a:rPr>
              <a:t>govern them,  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committing </a:t>
            </a:r>
            <a:r>
              <a:rPr sz="1800" b="1" i="1" dirty="0">
                <a:solidFill>
                  <a:srgbClr val="FFFFFF"/>
                </a:solidFill>
                <a:latin typeface="Corbel"/>
                <a:cs typeface="Corbel"/>
              </a:rPr>
              <a:t>ourselves 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to </a:t>
            </a:r>
            <a:r>
              <a:rPr sz="1800" b="1" i="1" dirty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sport  without </a:t>
            </a:r>
            <a:r>
              <a:rPr sz="1800" b="1" i="1" dirty="0">
                <a:solidFill>
                  <a:srgbClr val="FFFFFF"/>
                </a:solidFill>
                <a:latin typeface="Corbel"/>
                <a:cs typeface="Corbel"/>
              </a:rPr>
              <a:t>doping 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and without  </a:t>
            </a:r>
            <a:r>
              <a:rPr sz="1800" b="1" i="1" dirty="0">
                <a:solidFill>
                  <a:srgbClr val="FFFFFF"/>
                </a:solidFill>
                <a:latin typeface="Corbel"/>
                <a:cs typeface="Corbel"/>
              </a:rPr>
              <a:t>drugs, in the true 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spirit </a:t>
            </a:r>
            <a:r>
              <a:rPr sz="1800" b="1" i="1" dirty="0">
                <a:solidFill>
                  <a:srgbClr val="FFFFFF"/>
                </a:solidFill>
                <a:latin typeface="Corbel"/>
                <a:cs typeface="Corbel"/>
              </a:rPr>
              <a:t>of  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sportsmanship, </a:t>
            </a:r>
            <a:r>
              <a:rPr sz="1800" b="1" i="1" dirty="0">
                <a:solidFill>
                  <a:srgbClr val="FFFFFF"/>
                </a:solidFill>
                <a:latin typeface="Corbel"/>
                <a:cs typeface="Corbel"/>
              </a:rPr>
              <a:t>for the glory of  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sport and </a:t>
            </a:r>
            <a:r>
              <a:rPr sz="1800" b="1" i="1" dirty="0">
                <a:solidFill>
                  <a:srgbClr val="FFFFFF"/>
                </a:solidFill>
                <a:latin typeface="Corbel"/>
                <a:cs typeface="Corbel"/>
              </a:rPr>
              <a:t>the honor of our  teams."</a:t>
            </a:r>
            <a:endParaRPr sz="1800" dirty="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65760" cy="6855459"/>
          </a:xfrm>
          <a:custGeom>
            <a:avLst/>
            <a:gdLst/>
            <a:ahLst/>
            <a:cxnLst/>
            <a:rect l="l" t="t" r="r" b="b"/>
            <a:pathLst>
              <a:path w="365760" h="6855459">
                <a:moveTo>
                  <a:pt x="0" y="6854952"/>
                </a:moveTo>
                <a:lnTo>
                  <a:pt x="365760" y="6854952"/>
                </a:lnTo>
                <a:lnTo>
                  <a:pt x="365760" y="0"/>
                </a:lnTo>
                <a:lnTo>
                  <a:pt x="0" y="0"/>
                </a:lnTo>
                <a:lnTo>
                  <a:pt x="0" y="6854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608" y="5047488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40">
                <a:moveTo>
                  <a:pt x="0" y="0"/>
                </a:moveTo>
                <a:lnTo>
                  <a:pt x="0" y="1691639"/>
                </a:lnTo>
              </a:path>
            </a:pathLst>
          </a:custGeom>
          <a:ln w="73152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2608" y="4797552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3152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2608" y="4637532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3152">
            <a:solidFill>
              <a:srgbClr val="046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6031" y="4543044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231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3463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07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32902" y="2146325"/>
            <a:ext cx="4311650" cy="4711700"/>
          </a:xfrm>
          <a:custGeom>
            <a:avLst/>
            <a:gdLst/>
            <a:ahLst/>
            <a:cxnLst/>
            <a:rect l="l" t="t" r="r" b="b"/>
            <a:pathLst>
              <a:path w="4311650" h="4711700">
                <a:moveTo>
                  <a:pt x="0" y="4711671"/>
                </a:moveTo>
                <a:lnTo>
                  <a:pt x="1134065" y="2128494"/>
                </a:lnTo>
                <a:lnTo>
                  <a:pt x="4311097" y="0"/>
                </a:lnTo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08653" y="2222486"/>
            <a:ext cx="4235450" cy="4636135"/>
          </a:xfrm>
          <a:custGeom>
            <a:avLst/>
            <a:gdLst/>
            <a:ahLst/>
            <a:cxnLst/>
            <a:rect l="l" t="t" r="r" b="b"/>
            <a:pathLst>
              <a:path w="4235450" h="4636134">
                <a:moveTo>
                  <a:pt x="4235345" y="0"/>
                </a:moveTo>
                <a:lnTo>
                  <a:pt x="1096159" y="2087258"/>
                </a:lnTo>
                <a:lnTo>
                  <a:pt x="0" y="4635510"/>
                </a:lnTo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3379" y="0"/>
            <a:ext cx="5515610" cy="6616065"/>
          </a:xfrm>
          <a:custGeom>
            <a:avLst/>
            <a:gdLst/>
            <a:ahLst/>
            <a:cxnLst/>
            <a:rect l="l" t="t" r="r" b="b"/>
            <a:pathLst>
              <a:path w="5515610" h="6616065">
                <a:moveTo>
                  <a:pt x="0" y="6538760"/>
                </a:moveTo>
                <a:lnTo>
                  <a:pt x="0" y="6615683"/>
                </a:lnTo>
                <a:lnTo>
                  <a:pt x="5515356" y="4231005"/>
                </a:lnTo>
                <a:lnTo>
                  <a:pt x="4533138" y="0"/>
                </a:lnTo>
                <a:lnTo>
                  <a:pt x="4457573" y="0"/>
                </a:lnTo>
                <a:lnTo>
                  <a:pt x="5454015" y="4197350"/>
                </a:lnTo>
                <a:lnTo>
                  <a:pt x="0" y="6538760"/>
                </a:lnTo>
                <a:close/>
              </a:path>
            </a:pathLst>
          </a:custGeom>
          <a:ln w="317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23736" y="0"/>
            <a:ext cx="990600" cy="4161790"/>
          </a:xfrm>
          <a:custGeom>
            <a:avLst/>
            <a:gdLst/>
            <a:ahLst/>
            <a:cxnLst/>
            <a:rect l="l" t="t" r="r" b="b"/>
            <a:pathLst>
              <a:path w="990600" h="4161790">
                <a:moveTo>
                  <a:pt x="990346" y="0"/>
                </a:moveTo>
                <a:lnTo>
                  <a:pt x="948445" y="0"/>
                </a:lnTo>
                <a:lnTo>
                  <a:pt x="0" y="4161281"/>
                </a:lnTo>
                <a:lnTo>
                  <a:pt x="990346" y="0"/>
                </a:lnTo>
                <a:close/>
              </a:path>
            </a:pathLst>
          </a:custGeom>
          <a:solidFill>
            <a:srgbClr val="237AA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43600" y="0"/>
            <a:ext cx="2743200" cy="4267200"/>
          </a:xfrm>
          <a:custGeom>
            <a:avLst/>
            <a:gdLst/>
            <a:ahLst/>
            <a:cxnLst/>
            <a:rect l="l" t="t" r="r" b="b"/>
            <a:pathLst>
              <a:path w="2743200" h="4267200">
                <a:moveTo>
                  <a:pt x="2743200" y="0"/>
                </a:moveTo>
                <a:lnTo>
                  <a:pt x="1752600" y="0"/>
                </a:lnTo>
                <a:lnTo>
                  <a:pt x="0" y="4267200"/>
                </a:lnTo>
                <a:lnTo>
                  <a:pt x="27432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43600" y="4267200"/>
            <a:ext cx="3200400" cy="1143000"/>
          </a:xfrm>
          <a:custGeom>
            <a:avLst/>
            <a:gdLst/>
            <a:ahLst/>
            <a:cxnLst/>
            <a:rect l="l" t="t" r="r" b="b"/>
            <a:pathLst>
              <a:path w="3200400" h="1143000">
                <a:moveTo>
                  <a:pt x="0" y="0"/>
                </a:moveTo>
                <a:lnTo>
                  <a:pt x="3200400" y="1143000"/>
                </a:lnTo>
                <a:lnTo>
                  <a:pt x="320040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43600" y="0"/>
            <a:ext cx="1371600" cy="4267200"/>
          </a:xfrm>
          <a:custGeom>
            <a:avLst/>
            <a:gdLst/>
            <a:ahLst/>
            <a:cxnLst/>
            <a:rect l="l" t="t" r="r" b="b"/>
            <a:pathLst>
              <a:path w="1371600" h="4267200">
                <a:moveTo>
                  <a:pt x="1371600" y="0"/>
                </a:moveTo>
                <a:lnTo>
                  <a:pt x="1219200" y="0"/>
                </a:lnTo>
                <a:lnTo>
                  <a:pt x="0" y="4267200"/>
                </a:lnTo>
                <a:lnTo>
                  <a:pt x="13716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48171" y="4245864"/>
            <a:ext cx="2091055" cy="2612390"/>
          </a:xfrm>
          <a:custGeom>
            <a:avLst/>
            <a:gdLst/>
            <a:ahLst/>
            <a:cxnLst/>
            <a:rect l="l" t="t" r="r" b="b"/>
            <a:pathLst>
              <a:path w="2091054" h="2612390">
                <a:moveTo>
                  <a:pt x="0" y="0"/>
                </a:moveTo>
                <a:lnTo>
                  <a:pt x="1700402" y="2612135"/>
                </a:lnTo>
                <a:lnTo>
                  <a:pt x="2090927" y="2612135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43600" y="4267200"/>
            <a:ext cx="1600200" cy="2590800"/>
          </a:xfrm>
          <a:custGeom>
            <a:avLst/>
            <a:gdLst/>
            <a:ahLst/>
            <a:cxnLst/>
            <a:rect l="l" t="t" r="r" b="b"/>
            <a:pathLst>
              <a:path w="1600200" h="2590800">
                <a:moveTo>
                  <a:pt x="0" y="0"/>
                </a:moveTo>
                <a:lnTo>
                  <a:pt x="1524000" y="2590799"/>
                </a:lnTo>
                <a:lnTo>
                  <a:pt x="1600200" y="2590799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3600" y="1371600"/>
            <a:ext cx="3200400" cy="2895600"/>
          </a:xfrm>
          <a:custGeom>
            <a:avLst/>
            <a:gdLst/>
            <a:ahLst/>
            <a:cxnLst/>
            <a:rect l="l" t="t" r="r" b="b"/>
            <a:pathLst>
              <a:path w="3200400" h="2895600">
                <a:moveTo>
                  <a:pt x="3200400" y="0"/>
                </a:moveTo>
                <a:lnTo>
                  <a:pt x="0" y="2895600"/>
                </a:lnTo>
                <a:lnTo>
                  <a:pt x="3200400" y="228600"/>
                </a:lnTo>
                <a:lnTo>
                  <a:pt x="32004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3600" y="1752600"/>
            <a:ext cx="3200400" cy="2514600"/>
          </a:xfrm>
          <a:custGeom>
            <a:avLst/>
            <a:gdLst/>
            <a:ahLst/>
            <a:cxnLst/>
            <a:rect l="l" t="t" r="r" b="b"/>
            <a:pathLst>
              <a:path w="3200400" h="2514600">
                <a:moveTo>
                  <a:pt x="3200400" y="0"/>
                </a:moveTo>
                <a:lnTo>
                  <a:pt x="0" y="2514600"/>
                </a:lnTo>
                <a:lnTo>
                  <a:pt x="3200400" y="76200"/>
                </a:lnTo>
                <a:lnTo>
                  <a:pt x="32004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0600" y="4267200"/>
            <a:ext cx="4953000" cy="2590800"/>
          </a:xfrm>
          <a:custGeom>
            <a:avLst/>
            <a:gdLst/>
            <a:ahLst/>
            <a:cxnLst/>
            <a:rect l="l" t="t" r="r" b="b"/>
            <a:pathLst>
              <a:path w="4953000" h="2590800">
                <a:moveTo>
                  <a:pt x="4953000" y="0"/>
                </a:moveTo>
                <a:lnTo>
                  <a:pt x="0" y="2590799"/>
                </a:lnTo>
                <a:lnTo>
                  <a:pt x="1676400" y="2590799"/>
                </a:lnTo>
                <a:lnTo>
                  <a:pt x="49530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3400" y="4267200"/>
            <a:ext cx="5334000" cy="2590800"/>
          </a:xfrm>
          <a:custGeom>
            <a:avLst/>
            <a:gdLst/>
            <a:ahLst/>
            <a:cxnLst/>
            <a:rect l="l" t="t" r="r" b="b"/>
            <a:pathLst>
              <a:path w="5334000" h="2590800">
                <a:moveTo>
                  <a:pt x="5334000" y="0"/>
                </a:moveTo>
                <a:lnTo>
                  <a:pt x="0" y="2590799"/>
                </a:lnTo>
                <a:lnTo>
                  <a:pt x="228600" y="2590799"/>
                </a:lnTo>
                <a:lnTo>
                  <a:pt x="533400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7284" y="2438400"/>
            <a:ext cx="5562600" cy="1828800"/>
          </a:xfrm>
          <a:custGeom>
            <a:avLst/>
            <a:gdLst/>
            <a:ahLst/>
            <a:cxnLst/>
            <a:rect l="l" t="t" r="r" b="b"/>
            <a:pathLst>
              <a:path w="5562600" h="1828800">
                <a:moveTo>
                  <a:pt x="0" y="0"/>
                </a:moveTo>
                <a:lnTo>
                  <a:pt x="0" y="609600"/>
                </a:lnTo>
                <a:lnTo>
                  <a:pt x="5562600" y="18288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7284" y="2133600"/>
            <a:ext cx="5638800" cy="2133600"/>
          </a:xfrm>
          <a:custGeom>
            <a:avLst/>
            <a:gdLst/>
            <a:ahLst/>
            <a:cxnLst/>
            <a:rect l="l" t="t" r="r" b="b"/>
            <a:pathLst>
              <a:path w="5638800" h="2133600">
                <a:moveTo>
                  <a:pt x="0" y="0"/>
                </a:moveTo>
                <a:lnTo>
                  <a:pt x="0" y="76200"/>
                </a:lnTo>
                <a:lnTo>
                  <a:pt x="563880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1D7DA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2000" y="4267200"/>
            <a:ext cx="1371600" cy="2590800"/>
          </a:xfrm>
          <a:custGeom>
            <a:avLst/>
            <a:gdLst/>
            <a:ahLst/>
            <a:cxnLst/>
            <a:rect l="l" t="t" r="r" b="b"/>
            <a:pathLst>
              <a:path w="1371600" h="2590800">
                <a:moveTo>
                  <a:pt x="1371600" y="0"/>
                </a:moveTo>
                <a:lnTo>
                  <a:pt x="0" y="2590799"/>
                </a:lnTo>
                <a:lnTo>
                  <a:pt x="152400" y="2590799"/>
                </a:lnTo>
                <a:lnTo>
                  <a:pt x="1371600" y="0"/>
                </a:lnTo>
                <a:close/>
              </a:path>
            </a:pathLst>
          </a:custGeom>
          <a:solidFill>
            <a:srgbClr val="237AA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2711" y="402336"/>
            <a:ext cx="8503920" cy="885825"/>
          </a:xfrm>
          <a:custGeom>
            <a:avLst/>
            <a:gdLst/>
            <a:ahLst/>
            <a:cxnLst/>
            <a:rect l="l" t="t" r="r" b="b"/>
            <a:pathLst>
              <a:path w="8503920" h="885825">
                <a:moveTo>
                  <a:pt x="0" y="885444"/>
                </a:moveTo>
                <a:lnTo>
                  <a:pt x="8503920" y="885444"/>
                </a:lnTo>
                <a:lnTo>
                  <a:pt x="8503920" y="0"/>
                </a:lnTo>
                <a:lnTo>
                  <a:pt x="0" y="0"/>
                </a:lnTo>
                <a:lnTo>
                  <a:pt x="0" y="885444"/>
                </a:lnTo>
                <a:close/>
              </a:path>
            </a:pathLst>
          </a:custGeom>
          <a:solidFill>
            <a:srgbClr val="237AA1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557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519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2627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1583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8159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365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14671" y="1371599"/>
            <a:ext cx="4072129" cy="5367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785876" y="551434"/>
            <a:ext cx="33007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Rings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Flag</a:t>
            </a:r>
            <a:endParaRPr sz="36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357115" y="400811"/>
            <a:ext cx="3717036" cy="1210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7532" y="2493264"/>
            <a:ext cx="3624072" cy="27172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1D6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</TotalTime>
  <Words>988</Words>
  <Application>Microsoft Office PowerPoint</Application>
  <PresentationFormat>On-screen Show (4:3)</PresentationFormat>
  <Paragraphs>81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       THE MODERN OLYMPIC GAMES</vt:lpstr>
      <vt:lpstr>THE MODERN OLYMPIC GAMES</vt:lpstr>
      <vt:lpstr>The Olympic Movement</vt:lpstr>
      <vt:lpstr>What do the Olympic rings mean?</vt:lpstr>
      <vt:lpstr>Flame and Torch</vt:lpstr>
      <vt:lpstr>The Olympic Oath</vt:lpstr>
      <vt:lpstr>The Olympic Oath</vt:lpstr>
      <vt:lpstr>Rings and Flag</vt:lpstr>
      <vt:lpstr>Anthem</vt:lpstr>
      <vt:lpstr>Motto</vt:lpstr>
      <vt:lpstr>Release of Doves</vt:lpstr>
      <vt:lpstr>Seoul 1988 Roast Doves!!!!</vt:lpstr>
      <vt:lpstr>What is the Olympic creed?</vt:lpstr>
      <vt:lpstr>The Victory Ceremony</vt:lpstr>
      <vt:lpstr>Closing statement</vt:lpstr>
      <vt:lpstr>Closing Ceremony</vt:lpstr>
      <vt:lpstr>MODERN OLYMPIC GAMES</vt:lpstr>
      <vt:lpstr>      Thanks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sumera sattar</cp:lastModifiedBy>
  <cp:revision>63</cp:revision>
  <dcterms:created xsi:type="dcterms:W3CDTF">2020-03-23T19:28:45Z</dcterms:created>
  <dcterms:modified xsi:type="dcterms:W3CDTF">2020-03-23T20:58:08Z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2020-03-23T00:00:00Z</vt:filetime>
  </property>
</Properties>
</file>